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  <p:sldMasterId id="2147483686" r:id="rId2"/>
  </p:sldMasterIdLst>
  <p:notesMasterIdLst>
    <p:notesMasterId r:id="rId27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  <p:sldId id="270" r:id="rId16"/>
    <p:sldId id="271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</p:sldIdLst>
  <p:sldSz cx="9144000" cy="5143500" type="screen16x9"/>
  <p:notesSz cx="6858000" cy="9144000"/>
  <p:embeddedFontLst>
    <p:embeddedFont>
      <p:font typeface="Google Sans Medium" panose="020B0604020202020204" charset="0"/>
      <p:regular r:id="rId28"/>
      <p:bold r:id="rId29"/>
      <p:italic r:id="rId30"/>
      <p:boldItalic r:id="rId31"/>
    </p:embeddedFont>
    <p:embeddedFont>
      <p:font typeface="Open Sans" panose="020B0606030504020204" pitchFamily="34" charset="0"/>
      <p:regular r:id="rId32"/>
      <p:bold r:id="rId33"/>
      <p:italic r:id="rId34"/>
      <p:boldItalic r:id="rId35"/>
    </p:embeddedFont>
    <p:embeddedFont>
      <p:font typeface="Open Sans SemiBold" panose="020B0706030804020204" pitchFamily="3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6A6A77-F388-06D9-E37A-2942487942C7}" v="284" dt="2025-10-21T09:39:45.064"/>
    <p1510:client id="{FD1B5DF5-7DF5-4F55-B509-2EA120DA67B5}" v="633" dt="2025-10-20T21:14:48.0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12.fntdata"/><Relationship Id="rId21" Type="http://schemas.openxmlformats.org/officeDocument/2006/relationships/slide" Target="slides/slide19.xml"/><Relationship Id="rId34" Type="http://schemas.openxmlformats.org/officeDocument/2006/relationships/font" Target="fonts/font7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4.fntdata"/><Relationship Id="rId44" Type="http://schemas.microsoft.com/office/2016/11/relationships/changesInfo" Target="changesInfos/changesInfo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20" Type="http://schemas.openxmlformats.org/officeDocument/2006/relationships/slide" Target="slides/slide18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amed Elnasir" userId="d276f8b0c72cfb62" providerId="Windows Live" clId="Web-{056A6A77-F388-06D9-E37A-2942487942C7}"/>
    <pc:docChg chg="modSld">
      <pc:chgData name="Mohamed Elnasir" userId="d276f8b0c72cfb62" providerId="Windows Live" clId="Web-{056A6A77-F388-06D9-E37A-2942487942C7}" dt="2025-10-21T09:39:39.861" v="173" actId="20577"/>
      <pc:docMkLst>
        <pc:docMk/>
      </pc:docMkLst>
      <pc:sldChg chg="modSp">
        <pc:chgData name="Mohamed Elnasir" userId="d276f8b0c72cfb62" providerId="Windows Live" clId="Web-{056A6A77-F388-06D9-E37A-2942487942C7}" dt="2025-10-21T07:29:06.070" v="171" actId="20577"/>
        <pc:sldMkLst>
          <pc:docMk/>
          <pc:sldMk cId="0" sldId="257"/>
        </pc:sldMkLst>
        <pc:spChg chg="mod">
          <ac:chgData name="Mohamed Elnasir" userId="d276f8b0c72cfb62" providerId="Windows Live" clId="Web-{056A6A77-F388-06D9-E37A-2942487942C7}" dt="2025-10-21T07:29:06.070" v="171" actId="20577"/>
          <ac:spMkLst>
            <pc:docMk/>
            <pc:sldMk cId="0" sldId="257"/>
            <ac:spMk id="155" creationId="{00000000-0000-0000-0000-000000000000}"/>
          </ac:spMkLst>
        </pc:spChg>
      </pc:sldChg>
      <pc:sldChg chg="addSp delSp modSp">
        <pc:chgData name="Mohamed Elnasir" userId="d276f8b0c72cfb62" providerId="Windows Live" clId="Web-{056A6A77-F388-06D9-E37A-2942487942C7}" dt="2025-10-21T07:01:28.951" v="16" actId="1076"/>
        <pc:sldMkLst>
          <pc:docMk/>
          <pc:sldMk cId="0" sldId="263"/>
        </pc:sldMkLst>
        <pc:spChg chg="mod">
          <ac:chgData name="Mohamed Elnasir" userId="d276f8b0c72cfb62" providerId="Windows Live" clId="Web-{056A6A77-F388-06D9-E37A-2942487942C7}" dt="2025-10-21T06:43:14.367" v="1" actId="20577"/>
          <ac:spMkLst>
            <pc:docMk/>
            <pc:sldMk cId="0" sldId="263"/>
            <ac:spMk id="219" creationId="{00000000-0000-0000-0000-000000000000}"/>
          </ac:spMkLst>
        </pc:spChg>
        <pc:picChg chg="add del mod">
          <ac:chgData name="Mohamed Elnasir" userId="d276f8b0c72cfb62" providerId="Windows Live" clId="Web-{056A6A77-F388-06D9-E37A-2942487942C7}" dt="2025-10-21T06:59:40.543" v="13"/>
          <ac:picMkLst>
            <pc:docMk/>
            <pc:sldMk cId="0" sldId="263"/>
            <ac:picMk id="2" creationId="{001EACB8-0CCF-7590-3667-A86C1ACB2D6C}"/>
          </ac:picMkLst>
        </pc:picChg>
        <pc:picChg chg="add mod">
          <ac:chgData name="Mohamed Elnasir" userId="d276f8b0c72cfb62" providerId="Windows Live" clId="Web-{056A6A77-F388-06D9-E37A-2942487942C7}" dt="2025-10-21T07:01:28.951" v="16" actId="1076"/>
          <ac:picMkLst>
            <pc:docMk/>
            <pc:sldMk cId="0" sldId="263"/>
            <ac:picMk id="3" creationId="{A8552A6B-D4C7-3329-8F12-93D9D70FF017}"/>
          </ac:picMkLst>
        </pc:picChg>
        <pc:picChg chg="del">
          <ac:chgData name="Mohamed Elnasir" userId="d276f8b0c72cfb62" providerId="Windows Live" clId="Web-{056A6A77-F388-06D9-E37A-2942487942C7}" dt="2025-10-21T06:59:09.651" v="9"/>
          <ac:picMkLst>
            <pc:docMk/>
            <pc:sldMk cId="0" sldId="263"/>
            <ac:picMk id="220" creationId="{00000000-0000-0000-0000-000000000000}"/>
          </ac:picMkLst>
        </pc:picChg>
      </pc:sldChg>
      <pc:sldChg chg="addSp delSp modSp">
        <pc:chgData name="Mohamed Elnasir" userId="d276f8b0c72cfb62" providerId="Windows Live" clId="Web-{056A6A77-F388-06D9-E37A-2942487942C7}" dt="2025-10-21T09:39:39.861" v="173" actId="20577"/>
        <pc:sldMkLst>
          <pc:docMk/>
          <pc:sldMk cId="0" sldId="264"/>
        </pc:sldMkLst>
        <pc:spChg chg="del">
          <ac:chgData name="Mohamed Elnasir" userId="d276f8b0c72cfb62" providerId="Windows Live" clId="Web-{056A6A77-F388-06D9-E37A-2942487942C7}" dt="2025-10-21T06:44:10.306" v="2"/>
          <ac:spMkLst>
            <pc:docMk/>
            <pc:sldMk cId="0" sldId="264"/>
            <ac:spMk id="227" creationId="{00000000-0000-0000-0000-000000000000}"/>
          </ac:spMkLst>
        </pc:spChg>
        <pc:spChg chg="del mod">
          <ac:chgData name="Mohamed Elnasir" userId="d276f8b0c72cfb62" providerId="Windows Live" clId="Web-{056A6A77-F388-06D9-E37A-2942487942C7}" dt="2025-10-21T06:44:16.541" v="4"/>
          <ac:spMkLst>
            <pc:docMk/>
            <pc:sldMk cId="0" sldId="264"/>
            <ac:spMk id="228" creationId="{00000000-0000-0000-0000-000000000000}"/>
          </ac:spMkLst>
        </pc:spChg>
        <pc:spChg chg="mod">
          <ac:chgData name="Mohamed Elnasir" userId="d276f8b0c72cfb62" providerId="Windows Live" clId="Web-{056A6A77-F388-06D9-E37A-2942487942C7}" dt="2025-10-21T09:39:39.861" v="173" actId="20577"/>
          <ac:spMkLst>
            <pc:docMk/>
            <pc:sldMk cId="0" sldId="264"/>
            <ac:spMk id="229" creationId="{00000000-0000-0000-0000-000000000000}"/>
          </ac:spMkLst>
        </pc:spChg>
        <pc:graphicFrameChg chg="add mod modGraphic">
          <ac:chgData name="Mohamed Elnasir" userId="d276f8b0c72cfb62" providerId="Windows Live" clId="Web-{056A6A77-F388-06D9-E37A-2942487942C7}" dt="2025-10-21T06:45:02.010" v="8"/>
          <ac:graphicFrameMkLst>
            <pc:docMk/>
            <pc:sldMk cId="0" sldId="264"/>
            <ac:graphicFrameMk id="3" creationId="{3AC22BEE-B6F8-71C1-4F6E-AF0DBA0F9A60}"/>
          </ac:graphicFrameMkLst>
        </pc:graphicFrameChg>
      </pc:sldChg>
      <pc:sldChg chg="addSp delSp modSp">
        <pc:chgData name="Mohamed Elnasir" userId="d276f8b0c72cfb62" providerId="Windows Live" clId="Web-{056A6A77-F388-06D9-E37A-2942487942C7}" dt="2025-10-21T07:08:06.332" v="71" actId="20577"/>
        <pc:sldMkLst>
          <pc:docMk/>
          <pc:sldMk cId="0" sldId="270"/>
        </pc:sldMkLst>
        <pc:spChg chg="add del mod">
          <ac:chgData name="Mohamed Elnasir" userId="d276f8b0c72cfb62" providerId="Windows Live" clId="Web-{056A6A77-F388-06D9-E37A-2942487942C7}" dt="2025-10-21T07:04:17.251" v="44"/>
          <ac:spMkLst>
            <pc:docMk/>
            <pc:sldMk cId="0" sldId="270"/>
            <ac:spMk id="2" creationId="{AC6FB38C-B818-E671-5D88-B819A110F437}"/>
          </ac:spMkLst>
        </pc:spChg>
        <pc:spChg chg="mod">
          <ac:chgData name="Mohamed Elnasir" userId="d276f8b0c72cfb62" providerId="Windows Live" clId="Web-{056A6A77-F388-06D9-E37A-2942487942C7}" dt="2025-10-21T07:07:17.285" v="65" actId="20577"/>
          <ac:spMkLst>
            <pc:docMk/>
            <pc:sldMk cId="0" sldId="270"/>
            <ac:spMk id="285" creationId="{00000000-0000-0000-0000-000000000000}"/>
          </ac:spMkLst>
        </pc:spChg>
        <pc:spChg chg="mod">
          <ac:chgData name="Mohamed Elnasir" userId="d276f8b0c72cfb62" providerId="Windows Live" clId="Web-{056A6A77-F388-06D9-E37A-2942487942C7}" dt="2025-10-21T07:07:34.785" v="67" actId="20577"/>
          <ac:spMkLst>
            <pc:docMk/>
            <pc:sldMk cId="0" sldId="270"/>
            <ac:spMk id="287" creationId="{00000000-0000-0000-0000-000000000000}"/>
          </ac:spMkLst>
        </pc:spChg>
        <pc:spChg chg="mod">
          <ac:chgData name="Mohamed Elnasir" userId="d276f8b0c72cfb62" providerId="Windows Live" clId="Web-{056A6A77-F388-06D9-E37A-2942487942C7}" dt="2025-10-21T07:08:06.332" v="71" actId="20577"/>
          <ac:spMkLst>
            <pc:docMk/>
            <pc:sldMk cId="0" sldId="270"/>
            <ac:spMk id="290" creationId="{00000000-0000-0000-0000-000000000000}"/>
          </ac:spMkLst>
        </pc:spChg>
        <pc:spChg chg="del">
          <ac:chgData name="Mohamed Elnasir" userId="d276f8b0c72cfb62" providerId="Windows Live" clId="Web-{056A6A77-F388-06D9-E37A-2942487942C7}" dt="2025-10-21T07:02:21.203" v="17"/>
          <ac:spMkLst>
            <pc:docMk/>
            <pc:sldMk cId="0" sldId="270"/>
            <ac:spMk id="292" creationId="{00000000-0000-0000-0000-000000000000}"/>
          </ac:spMkLst>
        </pc:spChg>
        <pc:spChg chg="add del mod">
          <ac:chgData name="Mohamed Elnasir" userId="d276f8b0c72cfb62" providerId="Windows Live" clId="Web-{056A6A77-F388-06D9-E37A-2942487942C7}" dt="2025-10-21T07:05:39.940" v="57" actId="20577"/>
          <ac:spMkLst>
            <pc:docMk/>
            <pc:sldMk cId="0" sldId="270"/>
            <ac:spMk id="293" creationId="{00000000-0000-0000-0000-000000000000}"/>
          </ac:spMkLst>
        </pc:spChg>
        <pc:spChg chg="add del">
          <ac:chgData name="Mohamed Elnasir" userId="d276f8b0c72cfb62" providerId="Windows Live" clId="Web-{056A6A77-F388-06D9-E37A-2942487942C7}" dt="2025-10-21T07:02:36.250" v="25"/>
          <ac:spMkLst>
            <pc:docMk/>
            <pc:sldMk cId="0" sldId="270"/>
            <ac:spMk id="294" creationId="{00000000-0000-0000-0000-000000000000}"/>
          </ac:spMkLst>
        </pc:spChg>
        <pc:spChg chg="add del mod">
          <ac:chgData name="Mohamed Elnasir" userId="d276f8b0c72cfb62" providerId="Windows Live" clId="Web-{056A6A77-F388-06D9-E37A-2942487942C7}" dt="2025-10-21T07:06:21.784" v="60" actId="20577"/>
          <ac:spMkLst>
            <pc:docMk/>
            <pc:sldMk cId="0" sldId="270"/>
            <ac:spMk id="295" creationId="{00000000-0000-0000-0000-000000000000}"/>
          </ac:spMkLst>
        </pc:spChg>
        <pc:spChg chg="add del">
          <ac:chgData name="Mohamed Elnasir" userId="d276f8b0c72cfb62" providerId="Windows Live" clId="Web-{056A6A77-F388-06D9-E37A-2942487942C7}" dt="2025-10-21T07:02:36.250" v="27"/>
          <ac:spMkLst>
            <pc:docMk/>
            <pc:sldMk cId="0" sldId="270"/>
            <ac:spMk id="296" creationId="{00000000-0000-0000-0000-000000000000}"/>
          </ac:spMkLst>
        </pc:spChg>
        <pc:spChg chg="add del mod">
          <ac:chgData name="Mohamed Elnasir" userId="d276f8b0c72cfb62" providerId="Windows Live" clId="Web-{056A6A77-F388-06D9-E37A-2942487942C7}" dt="2025-10-21T07:06:46.831" v="63" actId="20577"/>
          <ac:spMkLst>
            <pc:docMk/>
            <pc:sldMk cId="0" sldId="270"/>
            <ac:spMk id="297" creationId="{00000000-0000-0000-0000-000000000000}"/>
          </ac:spMkLst>
        </pc:spChg>
        <pc:spChg chg="add del">
          <ac:chgData name="Mohamed Elnasir" userId="d276f8b0c72cfb62" providerId="Windows Live" clId="Web-{056A6A77-F388-06D9-E37A-2942487942C7}" dt="2025-10-21T07:02:36.250" v="29"/>
          <ac:spMkLst>
            <pc:docMk/>
            <pc:sldMk cId="0" sldId="270"/>
            <ac:spMk id="298" creationId="{00000000-0000-0000-0000-000000000000}"/>
          </ac:spMkLst>
        </pc:spChg>
      </pc:sldChg>
      <pc:sldChg chg="addSp delSp modSp">
        <pc:chgData name="Mohamed Elnasir" userId="d276f8b0c72cfb62" providerId="Windows Live" clId="Web-{056A6A77-F388-06D9-E37A-2942487942C7}" dt="2025-10-21T07:15:08.122" v="128" actId="20577"/>
        <pc:sldMkLst>
          <pc:docMk/>
          <pc:sldMk cId="0" sldId="273"/>
        </pc:sldMkLst>
        <pc:spChg chg="add mod">
          <ac:chgData name="Mohamed Elnasir" userId="d276f8b0c72cfb62" providerId="Windows Live" clId="Web-{056A6A77-F388-06D9-E37A-2942487942C7}" dt="2025-10-21T07:14:01.432" v="97" actId="20577"/>
          <ac:spMkLst>
            <pc:docMk/>
            <pc:sldMk cId="0" sldId="273"/>
            <ac:spMk id="3" creationId="{827BBDDA-A3D5-BD93-CC89-07EA4F36CC4E}"/>
          </ac:spMkLst>
        </pc:spChg>
        <pc:spChg chg="mod">
          <ac:chgData name="Mohamed Elnasir" userId="d276f8b0c72cfb62" providerId="Windows Live" clId="Web-{056A6A77-F388-06D9-E37A-2942487942C7}" dt="2025-10-21T07:15:08.122" v="128" actId="20577"/>
          <ac:spMkLst>
            <pc:docMk/>
            <pc:sldMk cId="0" sldId="273"/>
            <ac:spMk id="324" creationId="{00000000-0000-0000-0000-000000000000}"/>
          </ac:spMkLst>
        </pc:spChg>
        <pc:spChg chg="del">
          <ac:chgData name="Mohamed Elnasir" userId="d276f8b0c72cfb62" providerId="Windows Live" clId="Web-{056A6A77-F388-06D9-E37A-2942487942C7}" dt="2025-10-21T07:10:18.932" v="72"/>
          <ac:spMkLst>
            <pc:docMk/>
            <pc:sldMk cId="0" sldId="273"/>
            <ac:spMk id="325" creationId="{00000000-0000-0000-0000-000000000000}"/>
          </ac:spMkLst>
        </pc:spChg>
        <pc:spChg chg="del">
          <ac:chgData name="Mohamed Elnasir" userId="d276f8b0c72cfb62" providerId="Windows Live" clId="Web-{056A6A77-F388-06D9-E37A-2942487942C7}" dt="2025-10-21T07:12:04.472" v="88"/>
          <ac:spMkLst>
            <pc:docMk/>
            <pc:sldMk cId="0" sldId="273"/>
            <ac:spMk id="326" creationId="{00000000-0000-0000-0000-000000000000}"/>
          </ac:spMkLst>
        </pc:spChg>
        <pc:spChg chg="mod">
          <ac:chgData name="Mohamed Elnasir" userId="d276f8b0c72cfb62" providerId="Windows Live" clId="Web-{056A6A77-F388-06D9-E37A-2942487942C7}" dt="2025-10-21T07:13:53.369" v="96" actId="14100"/>
          <ac:spMkLst>
            <pc:docMk/>
            <pc:sldMk cId="0" sldId="273"/>
            <ac:spMk id="329" creationId="{00000000-0000-0000-0000-000000000000}"/>
          </ac:spMkLst>
        </pc:spChg>
        <pc:spChg chg="del">
          <ac:chgData name="Mohamed Elnasir" userId="d276f8b0c72cfb62" providerId="Windows Live" clId="Web-{056A6A77-F388-06D9-E37A-2942487942C7}" dt="2025-10-21T07:10:23.151" v="73"/>
          <ac:spMkLst>
            <pc:docMk/>
            <pc:sldMk cId="0" sldId="273"/>
            <ac:spMk id="330" creationId="{00000000-0000-0000-0000-000000000000}"/>
          </ac:spMkLst>
        </pc:spChg>
        <pc:spChg chg="del mod">
          <ac:chgData name="Mohamed Elnasir" userId="d276f8b0c72cfb62" providerId="Windows Live" clId="Web-{056A6A77-F388-06D9-E37A-2942487942C7}" dt="2025-10-21T07:12:12.988" v="90"/>
          <ac:spMkLst>
            <pc:docMk/>
            <pc:sldMk cId="0" sldId="273"/>
            <ac:spMk id="331" creationId="{00000000-0000-0000-0000-000000000000}"/>
          </ac:spMkLst>
        </pc:spChg>
        <pc:picChg chg="add mod">
          <ac:chgData name="Mohamed Elnasir" userId="d276f8b0c72cfb62" providerId="Windows Live" clId="Web-{056A6A77-F388-06D9-E37A-2942487942C7}" dt="2025-10-21T07:11:05.155" v="75" actId="14100"/>
          <ac:picMkLst>
            <pc:docMk/>
            <pc:sldMk cId="0" sldId="273"/>
            <ac:picMk id="2" creationId="{5B0E8D18-3AD4-372C-5C83-C5DDC7BF8648}"/>
          </ac:picMkLst>
        </pc:picChg>
        <pc:picChg chg="add mod">
          <ac:chgData name="Mohamed Elnasir" userId="d276f8b0c72cfb62" providerId="Windows Live" clId="Web-{056A6A77-F388-06D9-E37A-2942487942C7}" dt="2025-10-21T07:13:47.978" v="95" actId="1076"/>
          <ac:picMkLst>
            <pc:docMk/>
            <pc:sldMk cId="0" sldId="273"/>
            <ac:picMk id="4" creationId="{DE5AD41B-64DB-C423-7E05-0C283F60B486}"/>
          </ac:picMkLst>
        </pc:picChg>
      </pc:sldChg>
      <pc:sldChg chg="addSp delSp modSp">
        <pc:chgData name="Mohamed Elnasir" userId="d276f8b0c72cfb62" providerId="Windows Live" clId="Web-{056A6A77-F388-06D9-E37A-2942487942C7}" dt="2025-10-21T07:16:43.672" v="137" actId="20577"/>
        <pc:sldMkLst>
          <pc:docMk/>
          <pc:sldMk cId="0" sldId="275"/>
        </pc:sldMkLst>
        <pc:spChg chg="add del">
          <ac:chgData name="Mohamed Elnasir" userId="d276f8b0c72cfb62" providerId="Windows Live" clId="Web-{056A6A77-F388-06D9-E37A-2942487942C7}" dt="2025-10-21T07:15:59.108" v="130"/>
          <ac:spMkLst>
            <pc:docMk/>
            <pc:sldMk cId="0" sldId="275"/>
            <ac:spMk id="3" creationId="{A5136305-B783-89AF-617B-370F1ECFD28D}"/>
          </ac:spMkLst>
        </pc:spChg>
        <pc:spChg chg="add mod">
          <ac:chgData name="Mohamed Elnasir" userId="d276f8b0c72cfb62" providerId="Windows Live" clId="Web-{056A6A77-F388-06D9-E37A-2942487942C7}" dt="2025-10-21T07:16:43.672" v="137" actId="20577"/>
          <ac:spMkLst>
            <pc:docMk/>
            <pc:sldMk cId="0" sldId="275"/>
            <ac:spMk id="4" creationId="{1CA59368-12AA-21F2-88D4-BE15E758C742}"/>
          </ac:spMkLst>
        </pc:spChg>
      </pc:sldChg>
      <pc:sldChg chg="delSp modSp">
        <pc:chgData name="Mohamed Elnasir" userId="d276f8b0c72cfb62" providerId="Windows Live" clId="Web-{056A6A77-F388-06D9-E37A-2942487942C7}" dt="2025-10-21T07:17:27.986" v="144"/>
        <pc:sldMkLst>
          <pc:docMk/>
          <pc:sldMk cId="0" sldId="279"/>
        </pc:sldMkLst>
        <pc:spChg chg="del mod">
          <ac:chgData name="Mohamed Elnasir" userId="d276f8b0c72cfb62" providerId="Windows Live" clId="Web-{056A6A77-F388-06D9-E37A-2942487942C7}" dt="2025-10-21T07:17:21.923" v="142"/>
          <ac:spMkLst>
            <pc:docMk/>
            <pc:sldMk cId="0" sldId="279"/>
            <ac:spMk id="394" creationId="{00000000-0000-0000-0000-000000000000}"/>
          </ac:spMkLst>
        </pc:spChg>
        <pc:spChg chg="del mod">
          <ac:chgData name="Mohamed Elnasir" userId="d276f8b0c72cfb62" providerId="Windows Live" clId="Web-{056A6A77-F388-06D9-E37A-2942487942C7}" dt="2025-10-21T07:17:15.954" v="140"/>
          <ac:spMkLst>
            <pc:docMk/>
            <pc:sldMk cId="0" sldId="279"/>
            <ac:spMk id="396" creationId="{00000000-0000-0000-0000-000000000000}"/>
          </ac:spMkLst>
        </pc:spChg>
        <pc:spChg chg="del mod">
          <ac:chgData name="Mohamed Elnasir" userId="d276f8b0c72cfb62" providerId="Windows Live" clId="Web-{056A6A77-F388-06D9-E37A-2942487942C7}" dt="2025-10-21T07:17:27.986" v="144"/>
          <ac:spMkLst>
            <pc:docMk/>
            <pc:sldMk cId="0" sldId="279"/>
            <ac:spMk id="398" creationId="{00000000-0000-0000-0000-000000000000}"/>
          </ac:spMkLst>
        </pc:spChg>
      </pc:sldChg>
    </pc:docChg>
  </pc:docChgLst>
  <pc:docChgLst>
    <pc:chgData name="Mohamed Elnasir" userId="d276f8b0c72cfb62" providerId="Windows Live" clId="Web-{FD1B5DF5-7DF5-4F55-B509-2EA120DA67B5}"/>
    <pc:docChg chg="delSld modSld">
      <pc:chgData name="Mohamed Elnasir" userId="d276f8b0c72cfb62" providerId="Windows Live" clId="Web-{FD1B5DF5-7DF5-4F55-B509-2EA120DA67B5}" dt="2025-10-20T21:13:59.534" v="435" actId="20577"/>
      <pc:docMkLst>
        <pc:docMk/>
      </pc:docMkLst>
      <pc:sldChg chg="modSp">
        <pc:chgData name="Mohamed Elnasir" userId="d276f8b0c72cfb62" providerId="Windows Live" clId="Web-{FD1B5DF5-7DF5-4F55-B509-2EA120DA67B5}" dt="2025-10-20T20:55:11.941" v="365" actId="20577"/>
        <pc:sldMkLst>
          <pc:docMk/>
          <pc:sldMk cId="0" sldId="256"/>
        </pc:sldMkLst>
        <pc:spChg chg="mod">
          <ac:chgData name="Mohamed Elnasir" userId="d276f8b0c72cfb62" providerId="Windows Live" clId="Web-{FD1B5DF5-7DF5-4F55-B509-2EA120DA67B5}" dt="2025-10-20T19:24:26.281" v="1" actId="20577"/>
          <ac:spMkLst>
            <pc:docMk/>
            <pc:sldMk cId="0" sldId="256"/>
            <ac:spMk id="144" creationId="{00000000-0000-0000-0000-000000000000}"/>
          </ac:spMkLst>
        </pc:spChg>
        <pc:spChg chg="mod">
          <ac:chgData name="Mohamed Elnasir" userId="d276f8b0c72cfb62" providerId="Windows Live" clId="Web-{FD1B5DF5-7DF5-4F55-B509-2EA120DA67B5}" dt="2025-10-20T20:55:11.941" v="365" actId="20577"/>
          <ac:spMkLst>
            <pc:docMk/>
            <pc:sldMk cId="0" sldId="256"/>
            <ac:spMk id="145" creationId="{00000000-0000-0000-0000-000000000000}"/>
          </ac:spMkLst>
        </pc:spChg>
      </pc:sldChg>
      <pc:sldChg chg="addSp delSp modSp">
        <pc:chgData name="Mohamed Elnasir" userId="d276f8b0c72cfb62" providerId="Windows Live" clId="Web-{FD1B5DF5-7DF5-4F55-B509-2EA120DA67B5}" dt="2025-10-20T20:34:44.808" v="300" actId="14100"/>
        <pc:sldMkLst>
          <pc:docMk/>
          <pc:sldMk cId="0" sldId="257"/>
        </pc:sldMkLst>
        <pc:spChg chg="del">
          <ac:chgData name="Mohamed Elnasir" userId="d276f8b0c72cfb62" providerId="Windows Live" clId="Web-{FD1B5DF5-7DF5-4F55-B509-2EA120DA67B5}" dt="2025-10-20T20:32:37.745" v="281"/>
          <ac:spMkLst>
            <pc:docMk/>
            <pc:sldMk cId="0" sldId="257"/>
            <ac:spMk id="151" creationId="{00000000-0000-0000-0000-000000000000}"/>
          </ac:spMkLst>
        </pc:spChg>
        <pc:spChg chg="mod">
          <ac:chgData name="Mohamed Elnasir" userId="d276f8b0c72cfb62" providerId="Windows Live" clId="Web-{FD1B5DF5-7DF5-4F55-B509-2EA120DA67B5}" dt="2025-10-20T20:33:56.761" v="293" actId="1076"/>
          <ac:spMkLst>
            <pc:docMk/>
            <pc:sldMk cId="0" sldId="257"/>
            <ac:spMk id="152" creationId="{00000000-0000-0000-0000-000000000000}"/>
          </ac:spMkLst>
        </pc:spChg>
        <pc:spChg chg="mod">
          <ac:chgData name="Mohamed Elnasir" userId="d276f8b0c72cfb62" providerId="Windows Live" clId="Web-{FD1B5DF5-7DF5-4F55-B509-2EA120DA67B5}" dt="2025-10-20T20:34:16.527" v="297" actId="1076"/>
          <ac:spMkLst>
            <pc:docMk/>
            <pc:sldMk cId="0" sldId="257"/>
            <ac:spMk id="154" creationId="{00000000-0000-0000-0000-000000000000}"/>
          </ac:spMkLst>
        </pc:spChg>
        <pc:spChg chg="mod">
          <ac:chgData name="Mohamed Elnasir" userId="d276f8b0c72cfb62" providerId="Windows Live" clId="Web-{FD1B5DF5-7DF5-4F55-B509-2EA120DA67B5}" dt="2025-10-20T20:34:04.542" v="294" actId="1076"/>
          <ac:spMkLst>
            <pc:docMk/>
            <pc:sldMk cId="0" sldId="257"/>
            <ac:spMk id="155" creationId="{00000000-0000-0000-0000-000000000000}"/>
          </ac:spMkLst>
        </pc:spChg>
        <pc:spChg chg="mod">
          <ac:chgData name="Mohamed Elnasir" userId="d276f8b0c72cfb62" providerId="Windows Live" clId="Web-{FD1B5DF5-7DF5-4F55-B509-2EA120DA67B5}" dt="2025-10-20T20:34:11.324" v="295" actId="1076"/>
          <ac:spMkLst>
            <pc:docMk/>
            <pc:sldMk cId="0" sldId="257"/>
            <ac:spMk id="156" creationId="{00000000-0000-0000-0000-000000000000}"/>
          </ac:spMkLst>
        </pc:spChg>
        <pc:spChg chg="mod">
          <ac:chgData name="Mohamed Elnasir" userId="d276f8b0c72cfb62" providerId="Windows Live" clId="Web-{FD1B5DF5-7DF5-4F55-B509-2EA120DA67B5}" dt="2025-10-20T20:34:11.339" v="296" actId="1076"/>
          <ac:spMkLst>
            <pc:docMk/>
            <pc:sldMk cId="0" sldId="257"/>
            <ac:spMk id="157" creationId="{00000000-0000-0000-0000-000000000000}"/>
          </ac:spMkLst>
        </pc:spChg>
        <pc:spChg chg="mod">
          <ac:chgData name="Mohamed Elnasir" userId="d276f8b0c72cfb62" providerId="Windows Live" clId="Web-{FD1B5DF5-7DF5-4F55-B509-2EA120DA67B5}" dt="2025-10-20T20:34:16.542" v="298" actId="1076"/>
          <ac:spMkLst>
            <pc:docMk/>
            <pc:sldMk cId="0" sldId="257"/>
            <ac:spMk id="158" creationId="{00000000-0000-0000-0000-000000000000}"/>
          </ac:spMkLst>
        </pc:spChg>
        <pc:picChg chg="add mod">
          <ac:chgData name="Mohamed Elnasir" userId="d276f8b0c72cfb62" providerId="Windows Live" clId="Web-{FD1B5DF5-7DF5-4F55-B509-2EA120DA67B5}" dt="2025-10-20T20:34:44.808" v="300" actId="14100"/>
          <ac:picMkLst>
            <pc:docMk/>
            <pc:sldMk cId="0" sldId="257"/>
            <ac:picMk id="2" creationId="{4CC3F0F0-921D-1550-367B-97306EBDD992}"/>
          </ac:picMkLst>
        </pc:picChg>
      </pc:sldChg>
      <pc:sldChg chg="addSp delSp modSp">
        <pc:chgData name="Mohamed Elnasir" userId="d276f8b0c72cfb62" providerId="Windows Live" clId="Web-{FD1B5DF5-7DF5-4F55-B509-2EA120DA67B5}" dt="2025-10-20T19:30:39.616" v="39" actId="20577"/>
        <pc:sldMkLst>
          <pc:docMk/>
          <pc:sldMk cId="0" sldId="258"/>
        </pc:sldMkLst>
        <pc:spChg chg="mod">
          <ac:chgData name="Mohamed Elnasir" userId="d276f8b0c72cfb62" providerId="Windows Live" clId="Web-{FD1B5DF5-7DF5-4F55-B509-2EA120DA67B5}" dt="2025-10-20T19:29:48.646" v="31" actId="20577"/>
          <ac:spMkLst>
            <pc:docMk/>
            <pc:sldMk cId="0" sldId="258"/>
            <ac:spMk id="164" creationId="{00000000-0000-0000-0000-000000000000}"/>
          </ac:spMkLst>
        </pc:spChg>
        <pc:spChg chg="add del mod">
          <ac:chgData name="Mohamed Elnasir" userId="d276f8b0c72cfb62" providerId="Windows Live" clId="Web-{FD1B5DF5-7DF5-4F55-B509-2EA120DA67B5}" dt="2025-10-20T19:30:39.616" v="39" actId="20577"/>
          <ac:spMkLst>
            <pc:docMk/>
            <pc:sldMk cId="0" sldId="258"/>
            <ac:spMk id="167" creationId="{00000000-0000-0000-0000-000000000000}"/>
          </ac:spMkLst>
        </pc:spChg>
      </pc:sldChg>
      <pc:sldChg chg="modSp">
        <pc:chgData name="Mohamed Elnasir" userId="d276f8b0c72cfb62" providerId="Windows Live" clId="Web-{FD1B5DF5-7DF5-4F55-B509-2EA120DA67B5}" dt="2025-10-20T19:33:39.817" v="79" actId="20577"/>
        <pc:sldMkLst>
          <pc:docMk/>
          <pc:sldMk cId="0" sldId="259"/>
        </pc:sldMkLst>
        <pc:spChg chg="mod">
          <ac:chgData name="Mohamed Elnasir" userId="d276f8b0c72cfb62" providerId="Windows Live" clId="Web-{FD1B5DF5-7DF5-4F55-B509-2EA120DA67B5}" dt="2025-10-20T19:31:55.307" v="44" actId="20577"/>
          <ac:spMkLst>
            <pc:docMk/>
            <pc:sldMk cId="0" sldId="259"/>
            <ac:spMk id="175" creationId="{00000000-0000-0000-0000-000000000000}"/>
          </ac:spMkLst>
        </pc:spChg>
        <pc:spChg chg="mod">
          <ac:chgData name="Mohamed Elnasir" userId="d276f8b0c72cfb62" providerId="Windows Live" clId="Web-{FD1B5DF5-7DF5-4F55-B509-2EA120DA67B5}" dt="2025-10-20T19:33:39.817" v="79" actId="20577"/>
          <ac:spMkLst>
            <pc:docMk/>
            <pc:sldMk cId="0" sldId="259"/>
            <ac:spMk id="178" creationId="{00000000-0000-0000-0000-000000000000}"/>
          </ac:spMkLst>
        </pc:spChg>
      </pc:sldChg>
      <pc:sldChg chg="modSp">
        <pc:chgData name="Mohamed Elnasir" userId="d276f8b0c72cfb62" providerId="Windows Live" clId="Web-{FD1B5DF5-7DF5-4F55-B509-2EA120DA67B5}" dt="2025-10-20T19:34:46.681" v="84" actId="20577"/>
        <pc:sldMkLst>
          <pc:docMk/>
          <pc:sldMk cId="0" sldId="261"/>
        </pc:sldMkLst>
        <pc:spChg chg="mod">
          <ac:chgData name="Mohamed Elnasir" userId="d276f8b0c72cfb62" providerId="Windows Live" clId="Web-{FD1B5DF5-7DF5-4F55-B509-2EA120DA67B5}" dt="2025-10-20T19:34:46.681" v="84" actId="20577"/>
          <ac:spMkLst>
            <pc:docMk/>
            <pc:sldMk cId="0" sldId="261"/>
            <ac:spMk id="195" creationId="{00000000-0000-0000-0000-000000000000}"/>
          </ac:spMkLst>
        </pc:spChg>
      </pc:sldChg>
      <pc:sldChg chg="addSp delSp modSp">
        <pc:chgData name="Mohamed Elnasir" userId="d276f8b0c72cfb62" providerId="Windows Live" clId="Web-{FD1B5DF5-7DF5-4F55-B509-2EA120DA67B5}" dt="2025-10-20T19:39:00.677" v="159" actId="20577"/>
        <pc:sldMkLst>
          <pc:docMk/>
          <pc:sldMk cId="0" sldId="262"/>
        </pc:sldMkLst>
        <pc:spChg chg="add del mod">
          <ac:chgData name="Mohamed Elnasir" userId="d276f8b0c72cfb62" providerId="Windows Live" clId="Web-{FD1B5DF5-7DF5-4F55-B509-2EA120DA67B5}" dt="2025-10-20T19:36:23.608" v="105"/>
          <ac:spMkLst>
            <pc:docMk/>
            <pc:sldMk cId="0" sldId="262"/>
            <ac:spMk id="2" creationId="{F1DCF105-4F9B-9600-9132-FD2669A0AB5A}"/>
          </ac:spMkLst>
        </pc:spChg>
        <pc:spChg chg="add del mod">
          <ac:chgData name="Mohamed Elnasir" userId="d276f8b0c72cfb62" providerId="Windows Live" clId="Web-{FD1B5DF5-7DF5-4F55-B509-2EA120DA67B5}" dt="2025-10-20T19:36:39.953" v="110"/>
          <ac:spMkLst>
            <pc:docMk/>
            <pc:sldMk cId="0" sldId="262"/>
            <ac:spMk id="3" creationId="{CDBB447F-F6BE-5341-6542-4B9C15F743D4}"/>
          </ac:spMkLst>
        </pc:spChg>
        <pc:spChg chg="mod">
          <ac:chgData name="Mohamed Elnasir" userId="d276f8b0c72cfb62" providerId="Windows Live" clId="Web-{FD1B5DF5-7DF5-4F55-B509-2EA120DA67B5}" dt="2025-10-20T19:39:00.677" v="159" actId="20577"/>
          <ac:spMkLst>
            <pc:docMk/>
            <pc:sldMk cId="0" sldId="262"/>
            <ac:spMk id="204" creationId="{00000000-0000-0000-0000-000000000000}"/>
          </ac:spMkLst>
        </pc:spChg>
        <pc:spChg chg="mod">
          <ac:chgData name="Mohamed Elnasir" userId="d276f8b0c72cfb62" providerId="Windows Live" clId="Web-{FD1B5DF5-7DF5-4F55-B509-2EA120DA67B5}" dt="2025-10-20T19:37:55.300" v="129" actId="20577"/>
          <ac:spMkLst>
            <pc:docMk/>
            <pc:sldMk cId="0" sldId="262"/>
            <ac:spMk id="206" creationId="{00000000-0000-0000-0000-000000000000}"/>
          </ac:spMkLst>
        </pc:spChg>
        <pc:spChg chg="add del mod">
          <ac:chgData name="Mohamed Elnasir" userId="d276f8b0c72cfb62" providerId="Windows Live" clId="Web-{FD1B5DF5-7DF5-4F55-B509-2EA120DA67B5}" dt="2025-10-20T19:37:59.097" v="132" actId="20577"/>
          <ac:spMkLst>
            <pc:docMk/>
            <pc:sldMk cId="0" sldId="262"/>
            <ac:spMk id="208" creationId="{00000000-0000-0000-0000-000000000000}"/>
          </ac:spMkLst>
        </pc:spChg>
        <pc:spChg chg="mod">
          <ac:chgData name="Mohamed Elnasir" userId="d276f8b0c72cfb62" providerId="Windows Live" clId="Web-{FD1B5DF5-7DF5-4F55-B509-2EA120DA67B5}" dt="2025-10-20T19:38:38.098" v="153" actId="20577"/>
          <ac:spMkLst>
            <pc:docMk/>
            <pc:sldMk cId="0" sldId="262"/>
            <ac:spMk id="210" creationId="{00000000-0000-0000-0000-000000000000}"/>
          </ac:spMkLst>
        </pc:spChg>
      </pc:sldChg>
      <pc:sldChg chg="modSp">
        <pc:chgData name="Mohamed Elnasir" userId="d276f8b0c72cfb62" providerId="Windows Live" clId="Web-{FD1B5DF5-7DF5-4F55-B509-2EA120DA67B5}" dt="2025-10-20T19:40:38.383" v="173" actId="1076"/>
        <pc:sldMkLst>
          <pc:docMk/>
          <pc:sldMk cId="0" sldId="263"/>
        </pc:sldMkLst>
        <pc:spChg chg="mod">
          <ac:chgData name="Mohamed Elnasir" userId="d276f8b0c72cfb62" providerId="Windows Live" clId="Web-{FD1B5DF5-7DF5-4F55-B509-2EA120DA67B5}" dt="2025-10-20T19:40:19.773" v="172" actId="20577"/>
          <ac:spMkLst>
            <pc:docMk/>
            <pc:sldMk cId="0" sldId="263"/>
            <ac:spMk id="219" creationId="{00000000-0000-0000-0000-000000000000}"/>
          </ac:spMkLst>
        </pc:spChg>
        <pc:spChg chg="mod">
          <ac:chgData name="Mohamed Elnasir" userId="d276f8b0c72cfb62" providerId="Windows Live" clId="Web-{FD1B5DF5-7DF5-4F55-B509-2EA120DA67B5}" dt="2025-10-20T19:39:58.835" v="166" actId="20577"/>
          <ac:spMkLst>
            <pc:docMk/>
            <pc:sldMk cId="0" sldId="263"/>
            <ac:spMk id="221" creationId="{00000000-0000-0000-0000-000000000000}"/>
          </ac:spMkLst>
        </pc:spChg>
        <pc:picChg chg="mod">
          <ac:chgData name="Mohamed Elnasir" userId="d276f8b0c72cfb62" providerId="Windows Live" clId="Web-{FD1B5DF5-7DF5-4F55-B509-2EA120DA67B5}" dt="2025-10-20T19:40:38.383" v="173" actId="1076"/>
          <ac:picMkLst>
            <pc:docMk/>
            <pc:sldMk cId="0" sldId="263"/>
            <ac:picMk id="220" creationId="{00000000-0000-0000-0000-000000000000}"/>
          </ac:picMkLst>
        </pc:picChg>
      </pc:sldChg>
      <pc:sldChg chg="modSp">
        <pc:chgData name="Mohamed Elnasir" userId="d276f8b0c72cfb62" providerId="Windows Live" clId="Web-{FD1B5DF5-7DF5-4F55-B509-2EA120DA67B5}" dt="2025-10-20T19:42:05.650" v="190" actId="20577"/>
        <pc:sldMkLst>
          <pc:docMk/>
          <pc:sldMk cId="0" sldId="265"/>
        </pc:sldMkLst>
        <pc:spChg chg="mod">
          <ac:chgData name="Mohamed Elnasir" userId="d276f8b0c72cfb62" providerId="Windows Live" clId="Web-{FD1B5DF5-7DF5-4F55-B509-2EA120DA67B5}" dt="2025-10-20T19:42:05.650" v="190" actId="20577"/>
          <ac:spMkLst>
            <pc:docMk/>
            <pc:sldMk cId="0" sldId="265"/>
            <ac:spMk id="234" creationId="{00000000-0000-0000-0000-000000000000}"/>
          </ac:spMkLst>
        </pc:spChg>
      </pc:sldChg>
      <pc:sldChg chg="addSp delSp modSp">
        <pc:chgData name="Mohamed Elnasir" userId="d276f8b0c72cfb62" providerId="Windows Live" clId="Web-{FD1B5DF5-7DF5-4F55-B509-2EA120DA67B5}" dt="2025-10-20T19:49:14.975" v="207" actId="1076"/>
        <pc:sldMkLst>
          <pc:docMk/>
          <pc:sldMk cId="0" sldId="266"/>
        </pc:sldMkLst>
        <pc:spChg chg="mod">
          <ac:chgData name="Mohamed Elnasir" userId="d276f8b0c72cfb62" providerId="Windows Live" clId="Web-{FD1B5DF5-7DF5-4F55-B509-2EA120DA67B5}" dt="2025-10-20T19:47:05.155" v="202" actId="20577"/>
          <ac:spMkLst>
            <pc:docMk/>
            <pc:sldMk cId="0" sldId="266"/>
            <ac:spMk id="243" creationId="{00000000-0000-0000-0000-000000000000}"/>
          </ac:spMkLst>
        </pc:spChg>
        <pc:spChg chg="del mod">
          <ac:chgData name="Mohamed Elnasir" userId="d276f8b0c72cfb62" providerId="Windows Live" clId="Web-{FD1B5DF5-7DF5-4F55-B509-2EA120DA67B5}" dt="2025-10-20T19:48:18.424" v="205"/>
          <ac:spMkLst>
            <pc:docMk/>
            <pc:sldMk cId="0" sldId="266"/>
            <ac:spMk id="244" creationId="{00000000-0000-0000-0000-000000000000}"/>
          </ac:spMkLst>
        </pc:spChg>
        <pc:picChg chg="add mod">
          <ac:chgData name="Mohamed Elnasir" userId="d276f8b0c72cfb62" providerId="Windows Live" clId="Web-{FD1B5DF5-7DF5-4F55-B509-2EA120DA67B5}" dt="2025-10-20T19:49:14.975" v="207" actId="1076"/>
          <ac:picMkLst>
            <pc:docMk/>
            <pc:sldMk cId="0" sldId="266"/>
            <ac:picMk id="2" creationId="{4BCAAFDA-2F47-1806-4C42-3E3314120C27}"/>
          </ac:picMkLst>
        </pc:picChg>
      </pc:sldChg>
      <pc:sldChg chg="addSp delSp modSp">
        <pc:chgData name="Mohamed Elnasir" userId="d276f8b0c72cfb62" providerId="Windows Live" clId="Web-{FD1B5DF5-7DF5-4F55-B509-2EA120DA67B5}" dt="2025-10-20T20:01:34.551" v="240" actId="1076"/>
        <pc:sldMkLst>
          <pc:docMk/>
          <pc:sldMk cId="0" sldId="267"/>
        </pc:sldMkLst>
        <pc:spChg chg="mod">
          <ac:chgData name="Mohamed Elnasir" userId="d276f8b0c72cfb62" providerId="Windows Live" clId="Web-{FD1B5DF5-7DF5-4F55-B509-2EA120DA67B5}" dt="2025-10-20T19:50:06.964" v="211" actId="20577"/>
          <ac:spMkLst>
            <pc:docMk/>
            <pc:sldMk cId="0" sldId="267"/>
            <ac:spMk id="250" creationId="{00000000-0000-0000-0000-000000000000}"/>
          </ac:spMkLst>
        </pc:spChg>
        <pc:spChg chg="del">
          <ac:chgData name="Mohamed Elnasir" userId="d276f8b0c72cfb62" providerId="Windows Live" clId="Web-{FD1B5DF5-7DF5-4F55-B509-2EA120DA67B5}" dt="2025-10-20T19:53:03.788" v="221"/>
          <ac:spMkLst>
            <pc:docMk/>
            <pc:sldMk cId="0" sldId="267"/>
            <ac:spMk id="251" creationId="{00000000-0000-0000-0000-000000000000}"/>
          </ac:spMkLst>
        </pc:spChg>
        <pc:spChg chg="del mod">
          <ac:chgData name="Mohamed Elnasir" userId="d276f8b0c72cfb62" providerId="Windows Live" clId="Web-{FD1B5DF5-7DF5-4F55-B509-2EA120DA67B5}" dt="2025-10-20T19:51:02.671" v="214"/>
          <ac:spMkLst>
            <pc:docMk/>
            <pc:sldMk cId="0" sldId="267"/>
            <ac:spMk id="253" creationId="{00000000-0000-0000-0000-000000000000}"/>
          </ac:spMkLst>
        </pc:spChg>
        <pc:spChg chg="del mod">
          <ac:chgData name="Mohamed Elnasir" userId="d276f8b0c72cfb62" providerId="Windows Live" clId="Web-{FD1B5DF5-7DF5-4F55-B509-2EA120DA67B5}" dt="2025-10-20T19:52:55.506" v="219"/>
          <ac:spMkLst>
            <pc:docMk/>
            <pc:sldMk cId="0" sldId="267"/>
            <ac:spMk id="255" creationId="{00000000-0000-0000-0000-000000000000}"/>
          </ac:spMkLst>
        </pc:spChg>
        <pc:spChg chg="del mod">
          <ac:chgData name="Mohamed Elnasir" userId="d276f8b0c72cfb62" providerId="Windows Live" clId="Web-{FD1B5DF5-7DF5-4F55-B509-2EA120DA67B5}" dt="2025-10-20T19:53:19.398" v="225"/>
          <ac:spMkLst>
            <pc:docMk/>
            <pc:sldMk cId="0" sldId="267"/>
            <ac:spMk id="256" creationId="{00000000-0000-0000-0000-000000000000}"/>
          </ac:spMkLst>
        </pc:spChg>
        <pc:picChg chg="add del mod">
          <ac:chgData name="Mohamed Elnasir" userId="d276f8b0c72cfb62" providerId="Windows Live" clId="Web-{FD1B5DF5-7DF5-4F55-B509-2EA120DA67B5}" dt="2025-10-20T19:55:25.465" v="226"/>
          <ac:picMkLst>
            <pc:docMk/>
            <pc:sldMk cId="0" sldId="267"/>
            <ac:picMk id="2" creationId="{39A495CE-377B-70FF-F6CC-9573E3462C44}"/>
          </ac:picMkLst>
        </pc:picChg>
        <pc:picChg chg="add del mod">
          <ac:chgData name="Mohamed Elnasir" userId="d276f8b0c72cfb62" providerId="Windows Live" clId="Web-{FD1B5DF5-7DF5-4F55-B509-2EA120DA67B5}" dt="2025-10-20T19:55:54.825" v="231"/>
          <ac:picMkLst>
            <pc:docMk/>
            <pc:sldMk cId="0" sldId="267"/>
            <ac:picMk id="3" creationId="{84519009-8FCD-51EA-54D8-0AFD6FE3A956}"/>
          </ac:picMkLst>
        </pc:picChg>
        <pc:picChg chg="add del mod">
          <ac:chgData name="Mohamed Elnasir" userId="d276f8b0c72cfb62" providerId="Windows Live" clId="Web-{FD1B5DF5-7DF5-4F55-B509-2EA120DA67B5}" dt="2025-10-20T19:57:09.734" v="234"/>
          <ac:picMkLst>
            <pc:docMk/>
            <pc:sldMk cId="0" sldId="267"/>
            <ac:picMk id="4" creationId="{44740BCD-35F4-4721-334E-B491056A4C6F}"/>
          </ac:picMkLst>
        </pc:picChg>
        <pc:picChg chg="add del mod">
          <ac:chgData name="Mohamed Elnasir" userId="d276f8b0c72cfb62" providerId="Windows Live" clId="Web-{FD1B5DF5-7DF5-4F55-B509-2EA120DA67B5}" dt="2025-10-20T20:01:20.910" v="238"/>
          <ac:picMkLst>
            <pc:docMk/>
            <pc:sldMk cId="0" sldId="267"/>
            <ac:picMk id="5" creationId="{03AC11C6-FA0F-2E6C-D8D0-AAB3BDA6A744}"/>
          </ac:picMkLst>
        </pc:picChg>
        <pc:picChg chg="add mod">
          <ac:chgData name="Mohamed Elnasir" userId="d276f8b0c72cfb62" providerId="Windows Live" clId="Web-{FD1B5DF5-7DF5-4F55-B509-2EA120DA67B5}" dt="2025-10-20T20:01:34.551" v="240" actId="1076"/>
          <ac:picMkLst>
            <pc:docMk/>
            <pc:sldMk cId="0" sldId="267"/>
            <ac:picMk id="6" creationId="{17229397-BD47-647C-8C72-31D09E16AAFE}"/>
          </ac:picMkLst>
        </pc:picChg>
        <pc:cxnChg chg="del">
          <ac:chgData name="Mohamed Elnasir" userId="d276f8b0c72cfb62" providerId="Windows Live" clId="Web-{FD1B5DF5-7DF5-4F55-B509-2EA120DA67B5}" dt="2025-10-20T19:53:06.678" v="222"/>
          <ac:cxnSpMkLst>
            <pc:docMk/>
            <pc:sldMk cId="0" sldId="267"/>
            <ac:cxnSpMk id="252" creationId="{00000000-0000-0000-0000-000000000000}"/>
          </ac:cxnSpMkLst>
        </pc:cxnChg>
        <pc:cxnChg chg="add del">
          <ac:chgData name="Mohamed Elnasir" userId="d276f8b0c72cfb62" providerId="Windows Live" clId="Web-{FD1B5DF5-7DF5-4F55-B509-2EA120DA67B5}" dt="2025-10-20T19:57:36.969" v="235"/>
          <ac:cxnSpMkLst>
            <pc:docMk/>
            <pc:sldMk cId="0" sldId="267"/>
            <ac:cxnSpMk id="254" creationId="{00000000-0000-0000-0000-000000000000}"/>
          </ac:cxnSpMkLst>
        </pc:cxnChg>
      </pc:sldChg>
      <pc:sldChg chg="del">
        <pc:chgData name="Mohamed Elnasir" userId="d276f8b0c72cfb62" providerId="Windows Live" clId="Web-{FD1B5DF5-7DF5-4F55-B509-2EA120DA67B5}" dt="2025-10-20T20:02:07.661" v="241"/>
        <pc:sldMkLst>
          <pc:docMk/>
          <pc:sldMk cId="0" sldId="268"/>
        </pc:sldMkLst>
      </pc:sldChg>
      <pc:sldChg chg="addSp delSp modSp">
        <pc:chgData name="Mohamed Elnasir" userId="d276f8b0c72cfb62" providerId="Windows Live" clId="Web-{FD1B5DF5-7DF5-4F55-B509-2EA120DA67B5}" dt="2025-10-20T20:05:27.088" v="251" actId="14100"/>
        <pc:sldMkLst>
          <pc:docMk/>
          <pc:sldMk cId="0" sldId="269"/>
        </pc:sldMkLst>
        <pc:spChg chg="del">
          <ac:chgData name="Mohamed Elnasir" userId="d276f8b0c72cfb62" providerId="Windows Live" clId="Web-{FD1B5DF5-7DF5-4F55-B509-2EA120DA67B5}" dt="2025-10-20T20:03:47.756" v="245"/>
          <ac:spMkLst>
            <pc:docMk/>
            <pc:sldMk cId="0" sldId="269"/>
            <ac:spMk id="275" creationId="{00000000-0000-0000-0000-000000000000}"/>
          </ac:spMkLst>
        </pc:spChg>
        <pc:spChg chg="mod">
          <ac:chgData name="Mohamed Elnasir" userId="d276f8b0c72cfb62" providerId="Windows Live" clId="Web-{FD1B5DF5-7DF5-4F55-B509-2EA120DA67B5}" dt="2025-10-20T20:03:43.037" v="244" actId="20577"/>
          <ac:spMkLst>
            <pc:docMk/>
            <pc:sldMk cId="0" sldId="269"/>
            <ac:spMk id="276" creationId="{00000000-0000-0000-0000-000000000000}"/>
          </ac:spMkLst>
        </pc:spChg>
        <pc:picChg chg="add mod">
          <ac:chgData name="Mohamed Elnasir" userId="d276f8b0c72cfb62" providerId="Windows Live" clId="Web-{FD1B5DF5-7DF5-4F55-B509-2EA120DA67B5}" dt="2025-10-20T20:05:27.088" v="251" actId="14100"/>
          <ac:picMkLst>
            <pc:docMk/>
            <pc:sldMk cId="0" sldId="269"/>
            <ac:picMk id="2" creationId="{BA2FBE61-B5B1-DB84-0B25-0EF23D79A043}"/>
          </ac:picMkLst>
        </pc:picChg>
      </pc:sldChg>
      <pc:sldChg chg="modSp">
        <pc:chgData name="Mohamed Elnasir" userId="d276f8b0c72cfb62" providerId="Windows Live" clId="Web-{FD1B5DF5-7DF5-4F55-B509-2EA120DA67B5}" dt="2025-10-20T20:09:42.216" v="257" actId="1076"/>
        <pc:sldMkLst>
          <pc:docMk/>
          <pc:sldMk cId="0" sldId="270"/>
        </pc:sldMkLst>
        <pc:spChg chg="mod">
          <ac:chgData name="Mohamed Elnasir" userId="d276f8b0c72cfb62" providerId="Windows Live" clId="Web-{FD1B5DF5-7DF5-4F55-B509-2EA120DA67B5}" dt="2025-10-20T20:06:17.248" v="255" actId="20577"/>
          <ac:spMkLst>
            <pc:docMk/>
            <pc:sldMk cId="0" sldId="270"/>
            <ac:spMk id="282" creationId="{00000000-0000-0000-0000-000000000000}"/>
          </ac:spMkLst>
        </pc:spChg>
        <pc:spChg chg="mod">
          <ac:chgData name="Mohamed Elnasir" userId="d276f8b0c72cfb62" providerId="Windows Live" clId="Web-{FD1B5DF5-7DF5-4F55-B509-2EA120DA67B5}" dt="2025-10-20T20:09:42.216" v="257" actId="1076"/>
          <ac:spMkLst>
            <pc:docMk/>
            <pc:sldMk cId="0" sldId="270"/>
            <ac:spMk id="284" creationId="{00000000-0000-0000-0000-000000000000}"/>
          </ac:spMkLst>
        </pc:spChg>
      </pc:sldChg>
      <pc:sldChg chg="modSp">
        <pc:chgData name="Mohamed Elnasir" userId="d276f8b0c72cfb62" providerId="Windows Live" clId="Web-{FD1B5DF5-7DF5-4F55-B509-2EA120DA67B5}" dt="2025-10-20T20:11:43.440" v="271" actId="20577"/>
        <pc:sldMkLst>
          <pc:docMk/>
          <pc:sldMk cId="0" sldId="271"/>
        </pc:sldMkLst>
        <pc:spChg chg="mod">
          <ac:chgData name="Mohamed Elnasir" userId="d276f8b0c72cfb62" providerId="Windows Live" clId="Web-{FD1B5DF5-7DF5-4F55-B509-2EA120DA67B5}" dt="2025-10-20T20:11:43.440" v="271" actId="20577"/>
          <ac:spMkLst>
            <pc:docMk/>
            <pc:sldMk cId="0" sldId="271"/>
            <ac:spMk id="303" creationId="{00000000-0000-0000-0000-000000000000}"/>
          </ac:spMkLst>
        </pc:spChg>
      </pc:sldChg>
      <pc:sldChg chg="del">
        <pc:chgData name="Mohamed Elnasir" userId="d276f8b0c72cfb62" providerId="Windows Live" clId="Web-{FD1B5DF5-7DF5-4F55-B509-2EA120DA67B5}" dt="2025-10-20T20:50:05.500" v="338"/>
        <pc:sldMkLst>
          <pc:docMk/>
          <pc:sldMk cId="0" sldId="272"/>
        </pc:sldMkLst>
      </pc:sldChg>
      <pc:sldChg chg="addSp delSp modSp">
        <pc:chgData name="Mohamed Elnasir" userId="d276f8b0c72cfb62" providerId="Windows Live" clId="Web-{FD1B5DF5-7DF5-4F55-B509-2EA120DA67B5}" dt="2025-10-20T20:40:58.953" v="328" actId="1076"/>
        <pc:sldMkLst>
          <pc:docMk/>
          <pc:sldMk cId="0" sldId="274"/>
        </pc:sldMkLst>
        <pc:spChg chg="del mod">
          <ac:chgData name="Mohamed Elnasir" userId="d276f8b0c72cfb62" providerId="Windows Live" clId="Web-{FD1B5DF5-7DF5-4F55-B509-2EA120DA67B5}" dt="2025-10-20T20:40:49.125" v="327"/>
          <ac:spMkLst>
            <pc:docMk/>
            <pc:sldMk cId="0" sldId="274"/>
            <ac:spMk id="337" creationId="{00000000-0000-0000-0000-000000000000}"/>
          </ac:spMkLst>
        </pc:spChg>
        <pc:spChg chg="del">
          <ac:chgData name="Mohamed Elnasir" userId="d276f8b0c72cfb62" providerId="Windows Live" clId="Web-{FD1B5DF5-7DF5-4F55-B509-2EA120DA67B5}" dt="2025-10-20T20:40:32.562" v="323"/>
          <ac:spMkLst>
            <pc:docMk/>
            <pc:sldMk cId="0" sldId="274"/>
            <ac:spMk id="338" creationId="{00000000-0000-0000-0000-000000000000}"/>
          </ac:spMkLst>
        </pc:spChg>
        <pc:spChg chg="del">
          <ac:chgData name="Mohamed Elnasir" userId="d276f8b0c72cfb62" providerId="Windows Live" clId="Web-{FD1B5DF5-7DF5-4F55-B509-2EA120DA67B5}" dt="2025-10-20T20:40:21.187" v="320"/>
          <ac:spMkLst>
            <pc:docMk/>
            <pc:sldMk cId="0" sldId="274"/>
            <ac:spMk id="339" creationId="{00000000-0000-0000-0000-000000000000}"/>
          </ac:spMkLst>
        </pc:spChg>
        <pc:spChg chg="del">
          <ac:chgData name="Mohamed Elnasir" userId="d276f8b0c72cfb62" providerId="Windows Live" clId="Web-{FD1B5DF5-7DF5-4F55-B509-2EA120DA67B5}" dt="2025-10-20T20:39:44.750" v="314"/>
          <ac:spMkLst>
            <pc:docMk/>
            <pc:sldMk cId="0" sldId="274"/>
            <ac:spMk id="340" creationId="{00000000-0000-0000-0000-000000000000}"/>
          </ac:spMkLst>
        </pc:spChg>
        <pc:spChg chg="del mod">
          <ac:chgData name="Mohamed Elnasir" userId="d276f8b0c72cfb62" providerId="Windows Live" clId="Web-{FD1B5DF5-7DF5-4F55-B509-2EA120DA67B5}" dt="2025-10-20T20:38:12.748" v="306"/>
          <ac:spMkLst>
            <pc:docMk/>
            <pc:sldMk cId="0" sldId="274"/>
            <ac:spMk id="341" creationId="{00000000-0000-0000-0000-000000000000}"/>
          </ac:spMkLst>
        </pc:spChg>
        <pc:spChg chg="del">
          <ac:chgData name="Mohamed Elnasir" userId="d276f8b0c72cfb62" providerId="Windows Live" clId="Web-{FD1B5DF5-7DF5-4F55-B509-2EA120DA67B5}" dt="2025-10-20T20:39:50.281" v="315"/>
          <ac:spMkLst>
            <pc:docMk/>
            <pc:sldMk cId="0" sldId="274"/>
            <ac:spMk id="344" creationId="{00000000-0000-0000-0000-000000000000}"/>
          </ac:spMkLst>
        </pc:spChg>
        <pc:picChg chg="add mod">
          <ac:chgData name="Mohamed Elnasir" userId="d276f8b0c72cfb62" providerId="Windows Live" clId="Web-{FD1B5DF5-7DF5-4F55-B509-2EA120DA67B5}" dt="2025-10-20T20:40:58.953" v="328" actId="1076"/>
          <ac:picMkLst>
            <pc:docMk/>
            <pc:sldMk cId="0" sldId="274"/>
            <ac:picMk id="2" creationId="{6FF47D2A-5425-1582-285F-E4FB1175E05F}"/>
          </ac:picMkLst>
        </pc:picChg>
        <pc:picChg chg="add mod">
          <ac:chgData name="Mohamed Elnasir" userId="d276f8b0c72cfb62" providerId="Windows Live" clId="Web-{FD1B5DF5-7DF5-4F55-B509-2EA120DA67B5}" dt="2025-10-20T20:40:43.359" v="325" actId="1076"/>
          <ac:picMkLst>
            <pc:docMk/>
            <pc:sldMk cId="0" sldId="274"/>
            <ac:picMk id="3" creationId="{51F12F7C-08AA-CB4B-B838-3D3E7BC877B8}"/>
          </ac:picMkLst>
        </pc:picChg>
        <pc:picChg chg="add mod">
          <ac:chgData name="Mohamed Elnasir" userId="d276f8b0c72cfb62" providerId="Windows Live" clId="Web-{FD1B5DF5-7DF5-4F55-B509-2EA120DA67B5}" dt="2025-10-20T20:40:26.891" v="321" actId="1076"/>
          <ac:picMkLst>
            <pc:docMk/>
            <pc:sldMk cId="0" sldId="274"/>
            <ac:picMk id="4" creationId="{4A43F58F-CBD7-6451-9EFD-D5D753BC7F9B}"/>
          </ac:picMkLst>
        </pc:picChg>
        <pc:picChg chg="add mod">
          <ac:chgData name="Mohamed Elnasir" userId="d276f8b0c72cfb62" providerId="Windows Live" clId="Web-{FD1B5DF5-7DF5-4F55-B509-2EA120DA67B5}" dt="2025-10-20T20:40:12.734" v="318" actId="1076"/>
          <ac:picMkLst>
            <pc:docMk/>
            <pc:sldMk cId="0" sldId="274"/>
            <ac:picMk id="5" creationId="{1074B2F1-9309-3F67-2EB0-379762245E77}"/>
          </ac:picMkLst>
        </pc:picChg>
      </pc:sldChg>
      <pc:sldChg chg="addSp delSp modSp">
        <pc:chgData name="Mohamed Elnasir" userId="d276f8b0c72cfb62" providerId="Windows Live" clId="Web-{FD1B5DF5-7DF5-4F55-B509-2EA120DA67B5}" dt="2025-10-20T20:47:48.682" v="337" actId="1076"/>
        <pc:sldMkLst>
          <pc:docMk/>
          <pc:sldMk cId="0" sldId="275"/>
        </pc:sldMkLst>
        <pc:spChg chg="del">
          <ac:chgData name="Mohamed Elnasir" userId="d276f8b0c72cfb62" providerId="Windows Live" clId="Web-{FD1B5DF5-7DF5-4F55-B509-2EA120DA67B5}" dt="2025-10-20T20:41:19.328" v="329"/>
          <ac:spMkLst>
            <pc:docMk/>
            <pc:sldMk cId="0" sldId="275"/>
            <ac:spMk id="349" creationId="{00000000-0000-0000-0000-000000000000}"/>
          </ac:spMkLst>
        </pc:spChg>
        <pc:spChg chg="del mod">
          <ac:chgData name="Mohamed Elnasir" userId="d276f8b0c72cfb62" providerId="Windows Live" clId="Web-{FD1B5DF5-7DF5-4F55-B509-2EA120DA67B5}" dt="2025-10-20T20:47:40.212" v="335"/>
          <ac:spMkLst>
            <pc:docMk/>
            <pc:sldMk cId="0" sldId="275"/>
            <ac:spMk id="351" creationId="{00000000-0000-0000-0000-000000000000}"/>
          </ac:spMkLst>
        </pc:spChg>
        <pc:spChg chg="del mod">
          <ac:chgData name="Mohamed Elnasir" userId="d276f8b0c72cfb62" providerId="Windows Live" clId="Web-{FD1B5DF5-7DF5-4F55-B509-2EA120DA67B5}" dt="2025-10-20T20:41:29.297" v="332"/>
          <ac:spMkLst>
            <pc:docMk/>
            <pc:sldMk cId="0" sldId="275"/>
            <ac:spMk id="352" creationId="{00000000-0000-0000-0000-000000000000}"/>
          </ac:spMkLst>
        </pc:spChg>
        <pc:picChg chg="add mod">
          <ac:chgData name="Mohamed Elnasir" userId="d276f8b0c72cfb62" providerId="Windows Live" clId="Web-{FD1B5DF5-7DF5-4F55-B509-2EA120DA67B5}" dt="2025-10-20T20:47:48.682" v="337" actId="1076"/>
          <ac:picMkLst>
            <pc:docMk/>
            <pc:sldMk cId="0" sldId="275"/>
            <ac:picMk id="2" creationId="{8F750D7D-898C-76D9-79DC-CA24CBC34899}"/>
          </ac:picMkLst>
        </pc:picChg>
      </pc:sldChg>
      <pc:sldChg chg="modSp">
        <pc:chgData name="Mohamed Elnasir" userId="d276f8b0c72cfb62" providerId="Windows Live" clId="Web-{FD1B5DF5-7DF5-4F55-B509-2EA120DA67B5}" dt="2025-10-20T20:18:01.534" v="280" actId="14100"/>
        <pc:sldMkLst>
          <pc:docMk/>
          <pc:sldMk cId="0" sldId="276"/>
        </pc:sldMkLst>
        <pc:spChg chg="mod">
          <ac:chgData name="Mohamed Elnasir" userId="d276f8b0c72cfb62" providerId="Windows Live" clId="Web-{FD1B5DF5-7DF5-4F55-B509-2EA120DA67B5}" dt="2025-10-20T20:17:55.111" v="279" actId="14100"/>
          <ac:spMkLst>
            <pc:docMk/>
            <pc:sldMk cId="0" sldId="276"/>
            <ac:spMk id="358" creationId="{00000000-0000-0000-0000-000000000000}"/>
          </ac:spMkLst>
        </pc:spChg>
        <pc:spChg chg="mod">
          <ac:chgData name="Mohamed Elnasir" userId="d276f8b0c72cfb62" providerId="Windows Live" clId="Web-{FD1B5DF5-7DF5-4F55-B509-2EA120DA67B5}" dt="2025-10-20T20:16:28.385" v="273" actId="20577"/>
          <ac:spMkLst>
            <pc:docMk/>
            <pc:sldMk cId="0" sldId="276"/>
            <ac:spMk id="359" creationId="{00000000-0000-0000-0000-000000000000}"/>
          </ac:spMkLst>
        </pc:spChg>
        <pc:spChg chg="mod">
          <ac:chgData name="Mohamed Elnasir" userId="d276f8b0c72cfb62" providerId="Windows Live" clId="Web-{FD1B5DF5-7DF5-4F55-B509-2EA120DA67B5}" dt="2025-10-20T20:17:47.798" v="278" actId="14100"/>
          <ac:spMkLst>
            <pc:docMk/>
            <pc:sldMk cId="0" sldId="276"/>
            <ac:spMk id="360" creationId="{00000000-0000-0000-0000-000000000000}"/>
          </ac:spMkLst>
        </pc:spChg>
        <pc:spChg chg="mod">
          <ac:chgData name="Mohamed Elnasir" userId="d276f8b0c72cfb62" providerId="Windows Live" clId="Web-{FD1B5DF5-7DF5-4F55-B509-2EA120DA67B5}" dt="2025-10-20T20:17:10.527" v="275" actId="20577"/>
          <ac:spMkLst>
            <pc:docMk/>
            <pc:sldMk cId="0" sldId="276"/>
            <ac:spMk id="361" creationId="{00000000-0000-0000-0000-000000000000}"/>
          </ac:spMkLst>
        </pc:spChg>
        <pc:spChg chg="mod">
          <ac:chgData name="Mohamed Elnasir" userId="d276f8b0c72cfb62" providerId="Windows Live" clId="Web-{FD1B5DF5-7DF5-4F55-B509-2EA120DA67B5}" dt="2025-10-20T20:18:01.534" v="280" actId="14100"/>
          <ac:spMkLst>
            <pc:docMk/>
            <pc:sldMk cId="0" sldId="276"/>
            <ac:spMk id="362" creationId="{00000000-0000-0000-0000-000000000000}"/>
          </ac:spMkLst>
        </pc:spChg>
        <pc:spChg chg="mod">
          <ac:chgData name="Mohamed Elnasir" userId="d276f8b0c72cfb62" providerId="Windows Live" clId="Web-{FD1B5DF5-7DF5-4F55-B509-2EA120DA67B5}" dt="2025-10-20T20:17:23.390" v="277" actId="20577"/>
          <ac:spMkLst>
            <pc:docMk/>
            <pc:sldMk cId="0" sldId="276"/>
            <ac:spMk id="363" creationId="{00000000-0000-0000-0000-000000000000}"/>
          </ac:spMkLst>
        </pc:spChg>
      </pc:sldChg>
      <pc:sldChg chg="modSp">
        <pc:chgData name="Mohamed Elnasir" userId="d276f8b0c72cfb62" providerId="Windows Live" clId="Web-{FD1B5DF5-7DF5-4F55-B509-2EA120DA67B5}" dt="2025-10-20T20:52:04.752" v="350" actId="20577"/>
        <pc:sldMkLst>
          <pc:docMk/>
          <pc:sldMk cId="0" sldId="278"/>
        </pc:sldMkLst>
        <pc:spChg chg="mod">
          <ac:chgData name="Mohamed Elnasir" userId="d276f8b0c72cfb62" providerId="Windows Live" clId="Web-{FD1B5DF5-7DF5-4F55-B509-2EA120DA67B5}" dt="2025-10-20T20:51:41.845" v="344" actId="20577"/>
          <ac:spMkLst>
            <pc:docMk/>
            <pc:sldMk cId="0" sldId="278"/>
            <ac:spMk id="379" creationId="{00000000-0000-0000-0000-000000000000}"/>
          </ac:spMkLst>
        </pc:spChg>
        <pc:spChg chg="mod">
          <ac:chgData name="Mohamed Elnasir" userId="d276f8b0c72cfb62" providerId="Windows Live" clId="Web-{FD1B5DF5-7DF5-4F55-B509-2EA120DA67B5}" dt="2025-10-20T20:52:04.752" v="350" actId="20577"/>
          <ac:spMkLst>
            <pc:docMk/>
            <pc:sldMk cId="0" sldId="278"/>
            <ac:spMk id="381" creationId="{00000000-0000-0000-0000-000000000000}"/>
          </ac:spMkLst>
        </pc:spChg>
      </pc:sldChg>
      <pc:sldChg chg="modSp">
        <pc:chgData name="Mohamed Elnasir" userId="d276f8b0c72cfb62" providerId="Windows Live" clId="Web-{FD1B5DF5-7DF5-4F55-B509-2EA120DA67B5}" dt="2025-10-20T20:53:39.753" v="361" actId="20577"/>
        <pc:sldMkLst>
          <pc:docMk/>
          <pc:sldMk cId="0" sldId="279"/>
        </pc:sldMkLst>
        <pc:spChg chg="mod">
          <ac:chgData name="Mohamed Elnasir" userId="d276f8b0c72cfb62" providerId="Windows Live" clId="Web-{FD1B5DF5-7DF5-4F55-B509-2EA120DA67B5}" dt="2025-10-20T20:53:39.753" v="361" actId="20577"/>
          <ac:spMkLst>
            <pc:docMk/>
            <pc:sldMk cId="0" sldId="279"/>
            <ac:spMk id="395" creationId="{00000000-0000-0000-0000-000000000000}"/>
          </ac:spMkLst>
        </pc:spChg>
        <pc:spChg chg="mod">
          <ac:chgData name="Mohamed Elnasir" userId="d276f8b0c72cfb62" providerId="Windows Live" clId="Web-{FD1B5DF5-7DF5-4F55-B509-2EA120DA67B5}" dt="2025-10-20T20:53:21.175" v="359" actId="20577"/>
          <ac:spMkLst>
            <pc:docMk/>
            <pc:sldMk cId="0" sldId="279"/>
            <ac:spMk id="397" creationId="{00000000-0000-0000-0000-000000000000}"/>
          </ac:spMkLst>
        </pc:spChg>
        <pc:spChg chg="mod">
          <ac:chgData name="Mohamed Elnasir" userId="d276f8b0c72cfb62" providerId="Windows Live" clId="Web-{FD1B5DF5-7DF5-4F55-B509-2EA120DA67B5}" dt="2025-10-20T20:53:17.018" v="358" actId="20577"/>
          <ac:spMkLst>
            <pc:docMk/>
            <pc:sldMk cId="0" sldId="279"/>
            <ac:spMk id="399" creationId="{00000000-0000-0000-0000-000000000000}"/>
          </ac:spMkLst>
        </pc:spChg>
      </pc:sldChg>
      <pc:sldChg chg="delSp modSp">
        <pc:chgData name="Mohamed Elnasir" userId="d276f8b0c72cfb62" providerId="Windows Live" clId="Web-{FD1B5DF5-7DF5-4F55-B509-2EA120DA67B5}" dt="2025-10-20T21:13:59.534" v="435" actId="20577"/>
        <pc:sldMkLst>
          <pc:docMk/>
          <pc:sldMk cId="0" sldId="280"/>
        </pc:sldMkLst>
        <pc:spChg chg="del mod">
          <ac:chgData name="Mohamed Elnasir" userId="d276f8b0c72cfb62" providerId="Windows Live" clId="Web-{FD1B5DF5-7DF5-4F55-B509-2EA120DA67B5}" dt="2025-10-20T21:12:42.222" v="408"/>
          <ac:spMkLst>
            <pc:docMk/>
            <pc:sldMk cId="0" sldId="280"/>
            <ac:spMk id="409" creationId="{00000000-0000-0000-0000-000000000000}"/>
          </ac:spMkLst>
        </pc:spChg>
        <pc:spChg chg="mod">
          <ac:chgData name="Mohamed Elnasir" userId="d276f8b0c72cfb62" providerId="Windows Live" clId="Web-{FD1B5DF5-7DF5-4F55-B509-2EA120DA67B5}" dt="2025-10-20T21:13:59.534" v="435" actId="20577"/>
          <ac:spMkLst>
            <pc:docMk/>
            <pc:sldMk cId="0" sldId="280"/>
            <ac:spMk id="410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cd03e5b752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cd03e5b752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ced80ebc1c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ced80ebc1c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cd03e5b752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cd03e5b752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ced80ebc1c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ced80ebc1c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d800de29cc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d800de29cc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cd03e5b752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cd03e5b752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d800de29cc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d800de29cc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d12f718f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d12f718f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cd03e5b752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cd03e5b752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cd03e5b752_0_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cd03e5b752_0_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d800de29cc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d800de29cc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cd03e5b752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cd03e5b752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cd03e5b752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cd03e5b752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cd03e5b752_0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cd03e5b752_0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ced80ebc1c_19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ced80ebc1c_19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cd03e5b752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cd03e5b752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ced80ebc1c_12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ced80ebc1c_12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ced80ebc1c_12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ced80ebc1c_12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cd03e5b752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cd03e5b752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cd03e5b752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cd03e5b752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cd03e5b752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cd03e5b752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ced80ebc1c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ced80ebc1c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ced80ebc1c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ced80ebc1c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ue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" name="Google Shape;50;p12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">
  <p:cSld name="BLANK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 2">
  <p:cSld name="BLANK_1_2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14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ellow 2">
  <p:cSld name="BLANK_1_2_1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15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een 2">
  <p:cSld name="BLANK_1_2_1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6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ellow">
  <p:cSld name="BLANK_1_1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17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een">
  <p:cSld name="BLANK_1_1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Google Shape;68;p18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y">
  <p:cSld name="BLANK_1_1_1_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19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9AA0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8" name="Google Shape;78;p2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1" name="Google Shape;81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0" name="Google Shape;9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2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7" name="Google Shape;97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00" name="Google Shape;100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4" name="Google Shape;104;p2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5" name="Google Shape;105;p2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06" name="Google Shape;106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09" name="Google Shape;109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2" name="Google Shape;112;p3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ue" type="blank">
  <p:cSld name="BLANK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1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6" name="Google Shape;116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">
  <p:cSld name="BLANK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2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9" name="Google Shape;119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d 2">
  <p:cSld name="BLANK_1_2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3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2" name="Google Shape;122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ellow 2">
  <p:cSld name="BLANK_1_2_1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4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FBBC0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5" name="Google Shape;125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een 2">
  <p:cSld name="BLANK_1_2_1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5"/>
          <p:cNvSpPr/>
          <p:nvPr/>
        </p:nvSpPr>
        <p:spPr>
          <a:xfrm>
            <a:off x="0" y="329125"/>
            <a:ext cx="69300" cy="44853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8" name="Google Shape;128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Yellow">
  <p:cSld name="BLANK_1_1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6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F2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1" name="Google Shape;131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een">
  <p:cSld name="BLANK_1_1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37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4" name="Google Shape;134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ray">
  <p:cSld name="BLANK_1_1_1_1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8"/>
          <p:cNvSpPr/>
          <p:nvPr/>
        </p:nvSpPr>
        <p:spPr>
          <a:xfrm>
            <a:off x="0" y="329125"/>
            <a:ext cx="69300" cy="753000"/>
          </a:xfrm>
          <a:prstGeom prst="rect">
            <a:avLst/>
          </a:prstGeom>
          <a:solidFill>
            <a:srgbClr val="9AA0A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7" name="Google Shape;137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21700" y="4841325"/>
            <a:ext cx="464875" cy="15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1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34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8.xml"/><Relationship Id="rId19" Type="http://schemas.openxmlformats.org/officeDocument/2006/relationships/slideLayout" Target="../slideLayouts/slideLayout37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pic>
        <p:nvPicPr>
          <p:cNvPr id="75" name="Google Shape;75;p20"/>
          <p:cNvPicPr preferRelativeResize="0"/>
          <p:nvPr/>
        </p:nvPicPr>
        <p:blipFill>
          <a:blip r:embed="rId21">
            <a:alphaModFix/>
          </a:blip>
          <a:stretch>
            <a:fillRect/>
          </a:stretch>
        </p:blipFill>
        <p:spPr>
          <a:xfrm>
            <a:off x="8421698" y="4841325"/>
            <a:ext cx="464876" cy="15299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80" r:id="rId15"/>
    <p:sldLayoutId id="2147483681" r:id="rId16"/>
    <p:sldLayoutId id="2147483682" r:id="rId17"/>
    <p:sldLayoutId id="2147483683" r:id="rId18"/>
    <p:sldLayoutId id="2147483684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Relationship Id="rId4" Type="http://schemas.openxmlformats.org/officeDocument/2006/relationships/hyperlink" Target="https://www.figma.com/design/hOt5neiBAXeKGJmgWypHIZ/Untitled?node-id=80-479&amp;t=oOKKGWdkcdWGUt4S-1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mailto:moaidgameer@gmail.com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85F4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0"/>
          <p:cNvSpPr txBox="1"/>
          <p:nvPr/>
        </p:nvSpPr>
        <p:spPr>
          <a:xfrm>
            <a:off x="517675" y="1819738"/>
            <a:ext cx="49311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r>
              <a:rPr lang="en" sz="3600" dirty="0">
                <a:solidFill>
                  <a:srgbClr val="FFFFFF"/>
                </a:solidFill>
                <a:ea typeface="Open Sans SemiBold"/>
              </a:rPr>
              <a:t>Sip &amp; Serve</a:t>
            </a:r>
            <a:endParaRPr lang="en-US" dirty="0"/>
          </a:p>
        </p:txBody>
      </p:sp>
      <p:sp>
        <p:nvSpPr>
          <p:cNvPr id="145" name="Google Shape;145;p40"/>
          <p:cNvSpPr txBox="1"/>
          <p:nvPr/>
        </p:nvSpPr>
        <p:spPr>
          <a:xfrm>
            <a:off x="517675" y="2769663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r>
              <a:rPr lang="en" sz="2400" dirty="0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Moaid Gamer </a:t>
            </a:r>
            <a:r>
              <a:rPr lang="en" sz="24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Eldawla</a:t>
            </a:r>
          </a:p>
        </p:txBody>
      </p:sp>
      <p:cxnSp>
        <p:nvCxnSpPr>
          <p:cNvPr id="146" name="Google Shape;146;p40"/>
          <p:cNvCxnSpPr/>
          <p:nvPr/>
        </p:nvCxnSpPr>
        <p:spPr>
          <a:xfrm rot="10800000">
            <a:off x="517650" y="2670825"/>
            <a:ext cx="58080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9900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9"/>
          <p:cNvSpPr txBox="1"/>
          <p:nvPr/>
        </p:nvSpPr>
        <p:spPr>
          <a:xfrm>
            <a:off x="3721275" y="1886850"/>
            <a:ext cx="3813877" cy="19851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FFFFFF"/>
              </a:buClr>
              <a:buSzPts val="1400"/>
              <a:buFont typeface="Arial"/>
              <a:buChar char="•"/>
            </a:pPr>
            <a:r>
              <a:rPr lang="en" sz="1600" dirty="0">
                <a:solidFill>
                  <a:srgbClr val="FFFFFF"/>
                </a:solidFill>
                <a:ea typeface="Open Sans"/>
              </a:rPr>
              <a:t>The paper wireframes explored different layouts for the menu and checkout flow.</a:t>
            </a:r>
            <a:endParaRPr lang="en" sz="1600">
              <a:solidFill>
                <a:srgbClr val="FFFFFF"/>
              </a:solidFill>
              <a:latin typeface="Open Sans"/>
              <a:ea typeface="Open Sans"/>
              <a:cs typeface="Open Sans"/>
            </a:endParaRPr>
          </a:p>
          <a:p>
            <a:pPr>
              <a:buClr>
                <a:srgbClr val="FFFFFF"/>
              </a:buClr>
              <a:buSzPts val="1400"/>
              <a:buFont typeface="Arial"/>
              <a:buChar char="•"/>
            </a:pPr>
            <a:r>
              <a:rPr lang="en" sz="1600" dirty="0">
                <a:solidFill>
                  <a:srgbClr val="FFFFFF"/>
                </a:solidFill>
                <a:ea typeface="Open Sans"/>
              </a:rPr>
              <a:t>After user feedback, the final wireframe focused on clear navigation and fewer steps to complete an order.</a:t>
            </a:r>
            <a:endParaRPr lang="en" sz="1600"/>
          </a:p>
          <a:p>
            <a: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endParaRPr lang="en" dirty="0">
              <a:solidFill>
                <a:srgbClr val="FFFFFF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235" name="Google Shape;235;p49"/>
          <p:cNvSpPr txBox="1"/>
          <p:nvPr/>
        </p:nvSpPr>
        <p:spPr>
          <a:xfrm>
            <a:off x="-468875" y="2082300"/>
            <a:ext cx="3704400" cy="9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Starting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design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36" name="Google Shape;236;p49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50"/>
          <p:cNvSpPr/>
          <p:nvPr/>
        </p:nvSpPr>
        <p:spPr>
          <a:xfrm>
            <a:off x="4211875" y="0"/>
            <a:ext cx="493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50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Paper wireframes 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43" name="Google Shape;243;p50"/>
          <p:cNvSpPr txBox="1"/>
          <p:nvPr/>
        </p:nvSpPr>
        <p:spPr>
          <a:xfrm>
            <a:off x="517675" y="1522550"/>
            <a:ext cx="2421300" cy="2231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r>
              <a:rPr lang="en" dirty="0">
                <a:solidFill>
                  <a:srgbClr val="5F6368"/>
                </a:solidFill>
                <a:ea typeface="Open Sans"/>
              </a:rPr>
              <a:t>I drew several layout ideas for the main screens to test how users could order food easily.</a:t>
            </a:r>
            <a:endParaRPr lang="en-US" dirty="0"/>
          </a:p>
          <a:p>
            <a:r>
              <a:rPr lang="en" dirty="0">
                <a:solidFill>
                  <a:srgbClr val="5F6368"/>
                </a:solidFill>
                <a:ea typeface="Open Sans"/>
              </a:rPr>
              <a:t>Then I chose the clearest version with simple navigation and quick access to key features.</a:t>
            </a:r>
            <a:endParaRPr lang="en" dirty="0"/>
          </a:p>
          <a:p>
            <a:pPr>
              <a:lnSpc>
                <a:spcPct val="150000"/>
              </a:lnSpc>
              <a:buSzPts val="1100"/>
            </a:pPr>
            <a:endParaRPr lang="en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</p:txBody>
      </p:sp>
      <p:pic>
        <p:nvPicPr>
          <p:cNvPr id="2" name="Picture 1" descr="A sketch of a website&#10;&#10;AI-generated content may be incorrect.">
            <a:extLst>
              <a:ext uri="{FF2B5EF4-FFF2-40B4-BE49-F238E27FC236}">
                <a16:creationId xmlns:a16="http://schemas.microsoft.com/office/drawing/2014/main" id="{4BCAAFDA-2F47-1806-4C42-3E3314120C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7058" y="0"/>
            <a:ext cx="3621209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51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Digital wireframes 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0" name="Google Shape;250;p51"/>
          <p:cNvSpPr txBox="1"/>
          <p:nvPr/>
        </p:nvSpPr>
        <p:spPr>
          <a:xfrm>
            <a:off x="517675" y="1522550"/>
            <a:ext cx="2421300" cy="1800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r>
              <a:rPr lang="en" dirty="0">
                <a:solidFill>
                  <a:srgbClr val="5F6368"/>
                </a:solidFill>
                <a:ea typeface="Open Sans"/>
              </a:rPr>
              <a:t>Digital wireframes showed the simplified flow from menu browsing to checkout.</a:t>
            </a:r>
            <a:endParaRPr lang="en-US"/>
          </a:p>
          <a:p>
            <a:r>
              <a:rPr lang="en" dirty="0">
                <a:solidFill>
                  <a:srgbClr val="5F6368"/>
                </a:solidFill>
                <a:ea typeface="Open Sans"/>
              </a:rPr>
              <a:t>The goal was to make ordering intuitive and visually clear for first-time users.</a:t>
            </a:r>
            <a:endParaRPr lang="en" dirty="0"/>
          </a:p>
          <a:p>
            <a:pPr marL="0" lv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endParaRPr lang="en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</p:txBody>
      </p:sp>
      <p:pic>
        <p:nvPicPr>
          <p:cNvPr id="6" name="Picture 5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17229397-BD47-647C-8C72-31D09E16A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3076" y="0"/>
            <a:ext cx="239034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53"/>
          <p:cNvSpPr/>
          <p:nvPr/>
        </p:nvSpPr>
        <p:spPr>
          <a:xfrm>
            <a:off x="4211875" y="0"/>
            <a:ext cx="493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53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Low-fidelity prototype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76" name="Google Shape;276;p53"/>
          <p:cNvSpPr txBox="1"/>
          <p:nvPr/>
        </p:nvSpPr>
        <p:spPr>
          <a:xfrm>
            <a:off x="532875" y="1793800"/>
            <a:ext cx="2915400" cy="11541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" dirty="0">
                <a:solidFill>
                  <a:srgbClr val="5F6368"/>
                </a:solidFill>
                <a:ea typeface="Open Sans"/>
                <a:sym typeface="Open Sans"/>
              </a:rPr>
              <a:t>A basic interactive prototype was created to test navigation and user flow before adding visual elements.</a:t>
            </a:r>
            <a:endParaRPr lang="en-US" dirty="0"/>
          </a:p>
        </p:txBody>
      </p:sp>
      <p:pic>
        <p:nvPicPr>
          <p:cNvPr id="2" name="Picture 1" descr="A screenshot of a phone&#10;&#10;AI-generated content may be incorrect.">
            <a:extLst>
              <a:ext uri="{FF2B5EF4-FFF2-40B4-BE49-F238E27FC236}">
                <a16:creationId xmlns:a16="http://schemas.microsoft.com/office/drawing/2014/main" id="{BA2FBE61-B5B1-DB84-0B25-0EF23D79A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2765" y="0"/>
            <a:ext cx="411773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54"/>
          <p:cNvSpPr txBox="1"/>
          <p:nvPr/>
        </p:nvSpPr>
        <p:spPr>
          <a:xfrm>
            <a:off x="517675" y="4481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Usability study: findings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82" name="Google Shape;282;p54"/>
          <p:cNvSpPr txBox="1"/>
          <p:nvPr/>
        </p:nvSpPr>
        <p:spPr>
          <a:xfrm>
            <a:off x="532875" y="1050575"/>
            <a:ext cx="7873500" cy="1078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r>
              <a:rPr lang="en" dirty="0">
                <a:solidFill>
                  <a:srgbClr val="5F6368"/>
                </a:solidFill>
                <a:ea typeface="Open Sans"/>
              </a:rPr>
              <a:t>Users liked the clean layout and simple process but suggested clearer buttons and better menu visuals.</a:t>
            </a:r>
            <a:endParaRPr lang="en-US" dirty="0"/>
          </a:p>
          <a:p>
            <a:r>
              <a:rPr lang="en" dirty="0">
                <a:solidFill>
                  <a:srgbClr val="5F6368"/>
                </a:solidFill>
                <a:ea typeface="Open Sans"/>
              </a:rPr>
              <a:t>These insights helped refine the design for faster decision-making.</a:t>
            </a:r>
            <a:endParaRPr lang="en" dirty="0"/>
          </a:p>
          <a:p>
            <a:pPr marL="0" lvl="0" indent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283" name="Google Shape;283;p54"/>
          <p:cNvSpPr txBox="1"/>
          <p:nvPr/>
        </p:nvSpPr>
        <p:spPr>
          <a:xfrm>
            <a:off x="456675" y="2022575"/>
            <a:ext cx="3336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29900"/>
                </a:solidFill>
                <a:latin typeface="Open Sans"/>
                <a:ea typeface="Open Sans"/>
                <a:cs typeface="Open Sans"/>
                <a:sym typeface="Open Sans"/>
              </a:rPr>
              <a:t>Round 1 findings</a:t>
            </a:r>
            <a:endParaRPr b="1">
              <a:solidFill>
                <a:srgbClr val="F29900"/>
              </a:solidFill>
            </a:endParaRPr>
          </a:p>
        </p:txBody>
      </p:sp>
      <p:sp>
        <p:nvSpPr>
          <p:cNvPr id="284" name="Google Shape;284;p54"/>
          <p:cNvSpPr/>
          <p:nvPr/>
        </p:nvSpPr>
        <p:spPr>
          <a:xfrm>
            <a:off x="4477900" y="2440360"/>
            <a:ext cx="3775800" cy="20637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54"/>
          <p:cNvSpPr txBox="1"/>
          <p:nvPr/>
        </p:nvSpPr>
        <p:spPr>
          <a:xfrm>
            <a:off x="4984525" y="2568500"/>
            <a:ext cx="3336000" cy="1078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rgbClr val="5F6368"/>
                </a:solidFill>
                <a:ea typeface="Open Sans"/>
                <a:sym typeface="Open Sans"/>
              </a:rPr>
              <a:t>Updated buttons and larger icons made the interface easier to use.</a:t>
            </a:r>
            <a:endParaRPr lang="en-US" dirty="0">
              <a:sym typeface="Open Sans"/>
            </a:endParaRPr>
          </a:p>
          <a:p>
            <a:endParaRPr lang="en">
              <a:sym typeface="Open Sans"/>
            </a:endParaRPr>
          </a:p>
          <a:p>
            <a:pPr marL="0" lvl="0" indent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286" name="Google Shape;286;p54"/>
          <p:cNvSpPr/>
          <p:nvPr/>
        </p:nvSpPr>
        <p:spPr>
          <a:xfrm>
            <a:off x="4671550" y="2631198"/>
            <a:ext cx="274800" cy="2748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87" name="Google Shape;287;p54"/>
          <p:cNvSpPr txBox="1"/>
          <p:nvPr/>
        </p:nvSpPr>
        <p:spPr>
          <a:xfrm>
            <a:off x="4984525" y="3198325"/>
            <a:ext cx="3336000" cy="1078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rgbClr val="5F6368"/>
                </a:solidFill>
                <a:ea typeface="Open Sans"/>
                <a:sym typeface="Open Sans"/>
              </a:rPr>
              <a:t>Adding order tracking improved user satisfaction and confidence.</a:t>
            </a:r>
            <a:endParaRPr lang="en-US" dirty="0">
              <a:sym typeface="Open Sans"/>
            </a:endParaRPr>
          </a:p>
          <a:p>
            <a:endParaRPr lang="en">
              <a:sym typeface="Open Sans"/>
            </a:endParaRPr>
          </a:p>
          <a:p>
            <a:pPr marL="0" lvl="0" indent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288" name="Google Shape;288;p54"/>
          <p:cNvSpPr/>
          <p:nvPr/>
        </p:nvSpPr>
        <p:spPr>
          <a:xfrm>
            <a:off x="4671550" y="3261023"/>
            <a:ext cx="274800" cy="2748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89" name="Google Shape;289;p54"/>
          <p:cNvSpPr txBox="1"/>
          <p:nvPr/>
        </p:nvSpPr>
        <p:spPr>
          <a:xfrm>
            <a:off x="4416900" y="2022575"/>
            <a:ext cx="3336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F29900"/>
                </a:solidFill>
                <a:latin typeface="Open Sans"/>
                <a:ea typeface="Open Sans"/>
                <a:cs typeface="Open Sans"/>
                <a:sym typeface="Open Sans"/>
              </a:rPr>
              <a:t>Round 2 findings</a:t>
            </a:r>
            <a:endParaRPr b="1">
              <a:solidFill>
                <a:srgbClr val="F29900"/>
              </a:solidFill>
            </a:endParaRPr>
          </a:p>
        </p:txBody>
      </p:sp>
      <p:sp>
        <p:nvSpPr>
          <p:cNvPr id="290" name="Google Shape;290;p54"/>
          <p:cNvSpPr txBox="1"/>
          <p:nvPr/>
        </p:nvSpPr>
        <p:spPr>
          <a:xfrm>
            <a:off x="4937363" y="3828150"/>
            <a:ext cx="3336000" cy="68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lnSpc>
                <a:spcPct val="114999"/>
              </a:lnSpc>
            </a:pPr>
            <a:r>
              <a:rPr lang="en" dirty="0">
                <a:solidFill>
                  <a:srgbClr val="5F6368"/>
                </a:solidFill>
                <a:ea typeface="Open Sans"/>
                <a:sym typeface="Open Sans"/>
              </a:rPr>
              <a:t>Shorter checkout steps made the process faster and more convenient.</a:t>
            </a:r>
            <a:endParaRPr lang="en-US" dirty="0"/>
          </a:p>
        </p:txBody>
      </p:sp>
      <p:sp>
        <p:nvSpPr>
          <p:cNvPr id="291" name="Google Shape;291;p54"/>
          <p:cNvSpPr/>
          <p:nvPr/>
        </p:nvSpPr>
        <p:spPr>
          <a:xfrm>
            <a:off x="4671538" y="3890848"/>
            <a:ext cx="274800" cy="2748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93" name="Google Shape;293;p54"/>
          <p:cNvSpPr txBox="1"/>
          <p:nvPr/>
        </p:nvSpPr>
        <p:spPr>
          <a:xfrm>
            <a:off x="963300" y="2568500"/>
            <a:ext cx="3336000" cy="863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dirty="0">
                <a:solidFill>
                  <a:srgbClr val="5F6368"/>
                </a:solidFill>
                <a:ea typeface="Open Sans"/>
                <a:sym typeface="Open Sans"/>
              </a:rPr>
              <a:t>Users liked the simple layout and easy navigation.</a:t>
            </a:r>
            <a:endParaRPr lang="en-US" dirty="0">
              <a:sym typeface="Open Sans"/>
            </a:endParaRPr>
          </a:p>
          <a:p>
            <a:pPr marL="0" lvl="0" indent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294" name="Google Shape;294;p54"/>
          <p:cNvSpPr/>
          <p:nvPr/>
        </p:nvSpPr>
        <p:spPr>
          <a:xfrm>
            <a:off x="650325" y="2631198"/>
            <a:ext cx="274800" cy="2748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dirty="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95" name="Google Shape;295;p54"/>
          <p:cNvSpPr txBox="1"/>
          <p:nvPr/>
        </p:nvSpPr>
        <p:spPr>
          <a:xfrm>
            <a:off x="963300" y="3198325"/>
            <a:ext cx="3336000" cy="863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rgbClr val="5F6368"/>
                </a:solidFill>
                <a:ea typeface="Open Sans"/>
                <a:sym typeface="Open Sans"/>
              </a:rPr>
              <a:t>Some users said the “Order Now” button wasn’t visible enough.</a:t>
            </a:r>
            <a:endParaRPr lang="en-US" dirty="0">
              <a:sym typeface="Open Sans"/>
            </a:endParaRPr>
          </a:p>
          <a:p>
            <a:pPr marL="0" lvl="0" indent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296" name="Google Shape;296;p54"/>
          <p:cNvSpPr/>
          <p:nvPr/>
        </p:nvSpPr>
        <p:spPr>
          <a:xfrm>
            <a:off x="650325" y="3261023"/>
            <a:ext cx="274800" cy="2748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dirty="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97" name="Google Shape;297;p54"/>
          <p:cNvSpPr txBox="1"/>
          <p:nvPr/>
        </p:nvSpPr>
        <p:spPr>
          <a:xfrm>
            <a:off x="916138" y="3828150"/>
            <a:ext cx="3336000" cy="863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dirty="0">
                <a:solidFill>
                  <a:srgbClr val="5F6368"/>
                </a:solidFill>
                <a:ea typeface="Open Sans"/>
                <a:sym typeface="Open Sans"/>
              </a:rPr>
              <a:t>A few users wanted clearer food images and prices on the menu.</a:t>
            </a:r>
            <a:endParaRPr lang="en-US" dirty="0">
              <a:sym typeface="Open Sans"/>
            </a:endParaRPr>
          </a:p>
          <a:p>
            <a:pPr marL="0" lvl="0" indent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298" name="Google Shape;298;p54"/>
          <p:cNvSpPr/>
          <p:nvPr/>
        </p:nvSpPr>
        <p:spPr>
          <a:xfrm>
            <a:off x="650313" y="3890848"/>
            <a:ext cx="274800" cy="274800"/>
          </a:xfrm>
          <a:prstGeom prst="ellipse">
            <a:avLst/>
          </a:prstGeom>
          <a:solidFill>
            <a:srgbClr val="F29900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 dirty="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A853"/>
        </a:solidFill>
        <a:effectLst/>
      </p:bgPr>
    </p:bg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5"/>
          <p:cNvSpPr txBox="1"/>
          <p:nvPr/>
        </p:nvSpPr>
        <p:spPr>
          <a:xfrm>
            <a:off x="3721275" y="2048400"/>
            <a:ext cx="3990000" cy="2446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>
              <a:buClr>
                <a:srgbClr val="FFFFFF"/>
              </a:buClr>
              <a:buSzPts val="1400"/>
              <a:buFont typeface="Arial"/>
              <a:buChar char="•"/>
            </a:pPr>
            <a:r>
              <a:rPr lang="en" sz="1600" dirty="0">
                <a:solidFill>
                  <a:srgbClr val="FFFFFF"/>
                </a:solidFill>
                <a:ea typeface="Open Sans"/>
              </a:rPr>
              <a:t>After usability feedback, the design was updated with brighter visuals, clear CTAs, and an improved checkout experience.</a:t>
            </a:r>
            <a:endParaRPr lang="en" sz="1600">
              <a:solidFill>
                <a:srgbClr val="FFFFFF"/>
              </a:solidFill>
              <a:latin typeface="Open Sans"/>
              <a:ea typeface="Open Sans"/>
              <a:cs typeface="Open Sans"/>
            </a:endParaRPr>
          </a:p>
          <a:p>
            <a:pPr>
              <a:buClr>
                <a:srgbClr val="FFFFFF"/>
              </a:buClr>
              <a:buSzPts val="1400"/>
              <a:buFont typeface="Arial"/>
              <a:buChar char="•"/>
            </a:pPr>
            <a:r>
              <a:rPr lang="en" sz="1600" dirty="0">
                <a:solidFill>
                  <a:srgbClr val="FFFFFF"/>
                </a:solidFill>
                <a:ea typeface="Open Sans"/>
              </a:rPr>
              <a:t>This version represents the final high-fidelity prototype.</a:t>
            </a:r>
            <a:endParaRPr lang="en" sz="1600" dirty="0"/>
          </a:p>
          <a:p>
            <a:pPr>
              <a:buClr>
                <a:srgbClr val="FFFFFF"/>
              </a:buClr>
              <a:buSzPts val="1400"/>
              <a:buFont typeface="Arial"/>
              <a:buChar char="•"/>
            </a:pPr>
            <a:endParaRPr lang="en" sz="3200" dirty="0"/>
          </a:p>
          <a:p>
            <a:pPr>
              <a:buClr>
                <a:srgbClr val="FFFFFF"/>
              </a:buClr>
              <a:buSzPts val="1400"/>
              <a:buFont typeface="Arial"/>
              <a:buChar char="•"/>
            </a:pPr>
            <a:endParaRPr lang="en"/>
          </a:p>
          <a:p>
            <a:pPr marL="457200" lvl="0" indent="-3175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endParaRPr lang="en" dirty="0">
              <a:solidFill>
                <a:srgbClr val="FFFFFF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304" name="Google Shape;304;p55"/>
          <p:cNvSpPr txBox="1"/>
          <p:nvPr/>
        </p:nvSpPr>
        <p:spPr>
          <a:xfrm>
            <a:off x="-468875" y="2082300"/>
            <a:ext cx="3704400" cy="9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Refining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design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05" name="Google Shape;305;p55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7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Mockups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24" name="Google Shape;324;p57"/>
          <p:cNvSpPr txBox="1"/>
          <p:nvPr/>
        </p:nvSpPr>
        <p:spPr>
          <a:xfrm>
            <a:off x="517675" y="1522550"/>
            <a:ext cx="2421300" cy="8309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>
              <a:lnSpc>
                <a:spcPct val="150000"/>
              </a:lnSpc>
            </a:pPr>
            <a:r>
              <a:rPr lang="en" dirty="0">
                <a:solidFill>
                  <a:srgbClr val="5F6368"/>
                </a:solidFill>
                <a:latin typeface="Open Sans"/>
                <a:ea typeface="Open Sans"/>
                <a:cs typeface="Open Sans"/>
              </a:rPr>
              <a:t>It was no price on the menu  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7" name="Google Shape;327;p57"/>
          <p:cNvCxnSpPr/>
          <p:nvPr/>
        </p:nvCxnSpPr>
        <p:spPr>
          <a:xfrm>
            <a:off x="5749763" y="2855450"/>
            <a:ext cx="812100" cy="0"/>
          </a:xfrm>
          <a:prstGeom prst="straightConnector1">
            <a:avLst/>
          </a:prstGeom>
          <a:noFill/>
          <a:ln w="28575" cap="flat" cmpd="sng">
            <a:solidFill>
              <a:srgbClr val="34A85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8" name="Google Shape;328;p57"/>
          <p:cNvSpPr txBox="1"/>
          <p:nvPr/>
        </p:nvSpPr>
        <p:spPr>
          <a:xfrm>
            <a:off x="3451125" y="853300"/>
            <a:ext cx="23538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4A853"/>
                </a:solidFill>
                <a:latin typeface="Open Sans"/>
                <a:ea typeface="Open Sans"/>
                <a:cs typeface="Open Sans"/>
                <a:sym typeface="Open Sans"/>
              </a:rPr>
              <a:t>Before usability study</a:t>
            </a:r>
            <a:endParaRPr sz="1200">
              <a:solidFill>
                <a:srgbClr val="34A85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967D2"/>
              </a:solidFill>
            </a:endParaRPr>
          </a:p>
        </p:txBody>
      </p:sp>
      <p:sp>
        <p:nvSpPr>
          <p:cNvPr id="329" name="Google Shape;329;p57"/>
          <p:cNvSpPr txBox="1"/>
          <p:nvPr/>
        </p:nvSpPr>
        <p:spPr>
          <a:xfrm>
            <a:off x="6009743" y="16757"/>
            <a:ext cx="788388" cy="954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4A853"/>
                </a:solidFill>
                <a:latin typeface="Open Sans"/>
                <a:ea typeface="Open Sans"/>
                <a:cs typeface="Open Sans"/>
                <a:sym typeface="Open Sans"/>
              </a:rPr>
              <a:t>After usability study</a:t>
            </a:r>
            <a:endParaRPr sz="1200">
              <a:solidFill>
                <a:srgbClr val="34A85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967D2"/>
              </a:solidFill>
            </a:endParaRPr>
          </a:p>
        </p:txBody>
      </p:sp>
      <p:pic>
        <p:nvPicPr>
          <p:cNvPr id="2" name="Picture 1" descr="A screenshot of a food menu&#10;&#10;AI-generated content may be incorrect.">
            <a:extLst>
              <a:ext uri="{FF2B5EF4-FFF2-40B4-BE49-F238E27FC236}">
                <a16:creationId xmlns:a16="http://schemas.microsoft.com/office/drawing/2014/main" id="{5B0E8D18-3AD4-372C-5C83-C5DDC7BF86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762" y="16565"/>
            <a:ext cx="2317606" cy="512693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27BBDDA-A3D5-BD93-CC89-07EA4F36CC4E}"/>
              </a:ext>
            </a:extLst>
          </p:cNvPr>
          <p:cNvSpPr txBox="1"/>
          <p:nvPr/>
        </p:nvSpPr>
        <p:spPr>
          <a:xfrm>
            <a:off x="1697935" y="178077"/>
            <a:ext cx="1731065" cy="49244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 err="1">
                <a:solidFill>
                  <a:srgbClr val="34A853"/>
                </a:solidFill>
                <a:latin typeface="Open Sans"/>
              </a:rPr>
              <a:t>Befor</a:t>
            </a:r>
            <a:r>
              <a:rPr lang="en-US" sz="1200" dirty="0">
                <a:solidFill>
                  <a:srgbClr val="34A853"/>
                </a:solidFill>
                <a:latin typeface="Open Sans"/>
              </a:rPr>
              <a:t> </a:t>
            </a:r>
            <a:r>
              <a:rPr lang="en-US" sz="1200" baseline="0" dirty="0">
                <a:solidFill>
                  <a:srgbClr val="34A853"/>
                </a:solidFill>
                <a:latin typeface="Open Sans"/>
              </a:rPr>
              <a:t>usability study</a:t>
            </a:r>
            <a:r>
              <a:rPr sz="1200" dirty="0">
                <a:latin typeface="Open Sans"/>
                <a:ea typeface="Open Sans"/>
                <a:cs typeface="Open Sans"/>
              </a:rPr>
              <a:t>​</a:t>
            </a:r>
            <a:endParaRPr lang="en-US" dirty="0"/>
          </a:p>
          <a:p>
            <a:pPr algn="ctr"/>
            <a:endParaRPr lang="en-US"/>
          </a:p>
        </p:txBody>
      </p:sp>
      <p:pic>
        <p:nvPicPr>
          <p:cNvPr id="4" name="Picture 3" descr="A screenshot of a food menu&#10;&#10;AI-generated content may be incorrect.">
            <a:extLst>
              <a:ext uri="{FF2B5EF4-FFF2-40B4-BE49-F238E27FC236}">
                <a16:creationId xmlns:a16="http://schemas.microsoft.com/office/drawing/2014/main" id="{DE5AD41B-64DB-C423-7E05-0C283F60B4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5936" y="16565"/>
            <a:ext cx="236730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58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Mockups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2" name="Google Shape;342;p58"/>
          <p:cNvSpPr txBox="1"/>
          <p:nvPr/>
        </p:nvSpPr>
        <p:spPr>
          <a:xfrm>
            <a:off x="2953850" y="2723775"/>
            <a:ext cx="11004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Main mockup screen for display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43" name="Google Shape;343;p58"/>
          <p:cNvSpPr txBox="1"/>
          <p:nvPr/>
        </p:nvSpPr>
        <p:spPr>
          <a:xfrm>
            <a:off x="5057200" y="2701950"/>
            <a:ext cx="1100400" cy="9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Main mockup screen for display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" name="Picture 1" descr="A cell phone with a blue screen&#10;&#10;AI-generated content may be incorrect.">
            <a:extLst>
              <a:ext uri="{FF2B5EF4-FFF2-40B4-BE49-F238E27FC236}">
                <a16:creationId xmlns:a16="http://schemas.microsoft.com/office/drawing/2014/main" id="{6FF47D2A-5425-1582-285F-E4FB1175E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" y="712303"/>
            <a:ext cx="3386425" cy="5077240"/>
          </a:xfrm>
          <a:prstGeom prst="rect">
            <a:avLst/>
          </a:prstGeom>
        </p:spPr>
      </p:pic>
      <p:pic>
        <p:nvPicPr>
          <p:cNvPr id="3" name="Picture 2" descr="A cellphone with a menu on the screen&#10;&#10;AI-generated content may be incorrect.">
            <a:extLst>
              <a:ext uri="{FF2B5EF4-FFF2-40B4-BE49-F238E27FC236}">
                <a16:creationId xmlns:a16="http://schemas.microsoft.com/office/drawing/2014/main" id="{51F12F7C-08AA-CB4B-B838-3D3E7BC877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581" y="712304"/>
            <a:ext cx="3427838" cy="5143500"/>
          </a:xfrm>
          <a:prstGeom prst="rect">
            <a:avLst/>
          </a:prstGeom>
        </p:spPr>
      </p:pic>
      <p:pic>
        <p:nvPicPr>
          <p:cNvPr id="4" name="Picture 3" descr="A cellphone with a picture of a cinnamon roll&#10;&#10;AI-generated content may be incorrect.">
            <a:extLst>
              <a:ext uri="{FF2B5EF4-FFF2-40B4-BE49-F238E27FC236}">
                <a16:creationId xmlns:a16="http://schemas.microsoft.com/office/drawing/2014/main" id="{4A43F58F-CBD7-6451-9EFD-D5D753BC7F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0059" y="712304"/>
            <a:ext cx="3427838" cy="5143500"/>
          </a:xfrm>
          <a:prstGeom prst="rect">
            <a:avLst/>
          </a:prstGeom>
        </p:spPr>
      </p:pic>
      <p:pic>
        <p:nvPicPr>
          <p:cNvPr id="5" name="Picture 4" descr="A cell phone with a menu on the screen&#10;&#10;AI-generated content may be incorrect.">
            <a:extLst>
              <a:ext uri="{FF2B5EF4-FFF2-40B4-BE49-F238E27FC236}">
                <a16:creationId xmlns:a16="http://schemas.microsoft.com/office/drawing/2014/main" id="{1074B2F1-9309-3F67-2EB0-379762245E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2929" y="712304"/>
            <a:ext cx="342783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9"/>
          <p:cNvSpPr txBox="1"/>
          <p:nvPr/>
        </p:nvSpPr>
        <p:spPr>
          <a:xfrm>
            <a:off x="517675" y="524350"/>
            <a:ext cx="7000800" cy="9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High-fidelity</a:t>
            </a:r>
            <a:b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prototype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" name="Picture 1" descr="Screens screenshot of a phone&#10;&#10;AI-generated content may be incorrect.">
            <a:extLst>
              <a:ext uri="{FF2B5EF4-FFF2-40B4-BE49-F238E27FC236}">
                <a16:creationId xmlns:a16="http://schemas.microsoft.com/office/drawing/2014/main" id="{8F750D7D-898C-76D9-79DC-CA24CBC348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3842" y="0"/>
            <a:ext cx="3833749" cy="5143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CA59368-12AA-21F2-88D4-BE15E758C742}"/>
              </a:ext>
            </a:extLst>
          </p:cNvPr>
          <p:cNvSpPr txBox="1"/>
          <p:nvPr/>
        </p:nvSpPr>
        <p:spPr>
          <a:xfrm>
            <a:off x="509380" y="1826315"/>
            <a:ext cx="241023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hlinkClick r:id="rId4"/>
              </a:rPr>
              <a:t>figma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0"/>
          <p:cNvSpPr txBox="1"/>
          <p:nvPr/>
        </p:nvSpPr>
        <p:spPr>
          <a:xfrm>
            <a:off x="517675" y="524350"/>
            <a:ext cx="7000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Accessibility considerations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8" name="Google Shape;358;p60"/>
          <p:cNvSpPr/>
          <p:nvPr/>
        </p:nvSpPr>
        <p:spPr>
          <a:xfrm>
            <a:off x="517675" y="1481117"/>
            <a:ext cx="2436300" cy="139825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60"/>
          <p:cNvSpPr txBox="1"/>
          <p:nvPr/>
        </p:nvSpPr>
        <p:spPr>
          <a:xfrm>
            <a:off x="711325" y="1917800"/>
            <a:ext cx="2049000" cy="12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 sz="1200" dirty="0">
                <a:solidFill>
                  <a:srgbClr val="5F6368"/>
                </a:solidFill>
                <a:ea typeface="Open Sans"/>
                <a:sym typeface="Open Sans"/>
              </a:rPr>
              <a:t>1. Used clear color contrast for better visibility</a:t>
            </a:r>
            <a:endParaRPr lang="en-US" dirty="0">
              <a:sym typeface="Open Sans"/>
            </a:endParaRPr>
          </a:p>
          <a:p>
            <a:pPr algn="ctr"/>
            <a:endParaRPr lang="en-US">
              <a:sym typeface="Open Sans"/>
            </a:endParaRPr>
          </a:p>
          <a:p>
            <a:pPr algn="ctr"/>
            <a:endParaRPr lang="en-US">
              <a:sym typeface="Open Sans"/>
            </a:endParaRP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360" name="Google Shape;360;p60"/>
          <p:cNvSpPr/>
          <p:nvPr/>
        </p:nvSpPr>
        <p:spPr>
          <a:xfrm>
            <a:off x="3175275" y="1489909"/>
            <a:ext cx="2436300" cy="1389463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60"/>
          <p:cNvSpPr txBox="1"/>
          <p:nvPr/>
        </p:nvSpPr>
        <p:spPr>
          <a:xfrm>
            <a:off x="3368925" y="1917800"/>
            <a:ext cx="2049000" cy="12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 sz="1200" dirty="0">
                <a:solidFill>
                  <a:srgbClr val="5F6368"/>
                </a:solidFill>
                <a:ea typeface="Open Sans"/>
                <a:sym typeface="Open Sans"/>
              </a:rPr>
              <a:t>2. Added large, readable text for menu items</a:t>
            </a:r>
            <a:endParaRPr lang="en-US" dirty="0">
              <a:sym typeface="Open Sans"/>
            </a:endParaRPr>
          </a:p>
          <a:p>
            <a:pPr algn="ctr"/>
            <a:endParaRPr lang="en-US">
              <a:sym typeface="Open Sans"/>
            </a:endParaRPr>
          </a:p>
          <a:p>
            <a:pPr algn="ctr"/>
            <a:endParaRPr lang="en-US">
              <a:sym typeface="Open Sans"/>
            </a:endParaRP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362" name="Google Shape;362;p60"/>
          <p:cNvSpPr/>
          <p:nvPr/>
        </p:nvSpPr>
        <p:spPr>
          <a:xfrm>
            <a:off x="5832875" y="1481117"/>
            <a:ext cx="2436300" cy="1398255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60"/>
          <p:cNvSpPr txBox="1"/>
          <p:nvPr/>
        </p:nvSpPr>
        <p:spPr>
          <a:xfrm>
            <a:off x="6026525" y="1917800"/>
            <a:ext cx="2049000" cy="1381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 sz="1200" dirty="0">
                <a:solidFill>
                  <a:srgbClr val="5F6368"/>
                </a:solidFill>
                <a:ea typeface="Open Sans"/>
                <a:sym typeface="Open Sans"/>
              </a:rPr>
              <a:t>3. Ensured smooth navigation for assistive devices</a:t>
            </a:r>
            <a:endParaRPr lang="en-US" dirty="0">
              <a:sym typeface="Open Sans"/>
            </a:endParaRPr>
          </a:p>
          <a:p>
            <a:pPr algn="ctr"/>
            <a:endParaRPr lang="en-US">
              <a:sym typeface="Open Sans"/>
            </a:endParaRPr>
          </a:p>
          <a:p>
            <a:pPr algn="ctr"/>
            <a:endParaRPr lang="en-US">
              <a:sym typeface="Open Sans"/>
            </a:endParaRP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364" name="Google Shape;364;p60"/>
          <p:cNvSpPr/>
          <p:nvPr/>
        </p:nvSpPr>
        <p:spPr>
          <a:xfrm>
            <a:off x="1479175" y="1233971"/>
            <a:ext cx="513300" cy="513300"/>
          </a:xfrm>
          <a:prstGeom prst="ellipse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65" name="Google Shape;365;p60"/>
          <p:cNvSpPr/>
          <p:nvPr/>
        </p:nvSpPr>
        <p:spPr>
          <a:xfrm>
            <a:off x="4136775" y="1233971"/>
            <a:ext cx="513300" cy="513300"/>
          </a:xfrm>
          <a:prstGeom prst="ellipse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366" name="Google Shape;366;p60"/>
          <p:cNvSpPr/>
          <p:nvPr/>
        </p:nvSpPr>
        <p:spPr>
          <a:xfrm>
            <a:off x="6794375" y="1233971"/>
            <a:ext cx="513300" cy="513300"/>
          </a:xfrm>
          <a:prstGeom prst="ellipse">
            <a:avLst/>
          </a:prstGeom>
          <a:solidFill>
            <a:srgbClr val="34A85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41"/>
          <p:cNvSpPr txBox="1"/>
          <p:nvPr/>
        </p:nvSpPr>
        <p:spPr>
          <a:xfrm>
            <a:off x="1239867" y="1076662"/>
            <a:ext cx="2644061" cy="2816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product: </a:t>
            </a:r>
            <a:endParaRPr dirty="0"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r>
              <a:rPr lang="en" sz="1200" dirty="0">
                <a:solidFill>
                  <a:srgbClr val="5F6368"/>
                </a:solidFill>
                <a:ea typeface="Open Sans"/>
              </a:rPr>
              <a:t>Sip &amp; Serve is a mobile food-ordering app designed for university students who want to save time and avoid long queues on campus.</a:t>
            </a:r>
            <a:endParaRPr lang="en" dirty="0"/>
          </a:p>
          <a:p>
            <a:r>
              <a:rPr lang="en" sz="1200" dirty="0">
                <a:solidFill>
                  <a:srgbClr val="5F6368"/>
                </a:solidFill>
                <a:ea typeface="Open Sans"/>
              </a:rPr>
              <a:t>The app allows users to browse updated menus, customize their meals, and place orders ahead for quick pickup.</a:t>
            </a:r>
            <a:endParaRPr lang="en" dirty="0"/>
          </a:p>
          <a:p>
            <a:r>
              <a:rPr lang="en" sz="1200" dirty="0">
                <a:solidFill>
                  <a:srgbClr val="5F6368"/>
                </a:solidFill>
                <a:ea typeface="Open Sans"/>
              </a:rPr>
              <a:t>It focuses on convenience, speed, and an easy user experience tailored for busy student life.</a:t>
            </a:r>
            <a:endParaRPr lang="en" dirty="0"/>
          </a:p>
          <a:p>
            <a:pPr marL="0" lv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</a:pPr>
            <a:endParaRPr lang="en" sz="1200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153" name="Google Shape;153;p41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Project overview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4" name="Google Shape;154;p41"/>
          <p:cNvSpPr/>
          <p:nvPr/>
        </p:nvSpPr>
        <p:spPr>
          <a:xfrm>
            <a:off x="456129" y="1173377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41"/>
          <p:cNvSpPr txBox="1"/>
          <p:nvPr/>
        </p:nvSpPr>
        <p:spPr>
          <a:xfrm>
            <a:off x="1028853" y="3709316"/>
            <a:ext cx="2874600" cy="1061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Project duration:</a:t>
            </a:r>
            <a:endParaRPr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</a:rPr>
              <a:t>10/18/2025</a:t>
            </a:r>
          </a:p>
          <a:p>
            <a:pPr>
              <a:lnSpc>
                <a:spcPct val="150000"/>
              </a:lnSpc>
              <a:buSzPts val="1100"/>
            </a:pPr>
            <a:r>
              <a:rPr lang="en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</a:rPr>
              <a:t>10/21/2025</a:t>
            </a:r>
          </a:p>
        </p:txBody>
      </p:sp>
      <p:sp>
        <p:nvSpPr>
          <p:cNvPr id="156" name="Google Shape;156;p41"/>
          <p:cNvSpPr/>
          <p:nvPr/>
        </p:nvSpPr>
        <p:spPr>
          <a:xfrm>
            <a:off x="368206" y="3823615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41"/>
          <p:cNvSpPr/>
          <p:nvPr/>
        </p:nvSpPr>
        <p:spPr>
          <a:xfrm>
            <a:off x="493919" y="3949866"/>
            <a:ext cx="261874" cy="260801"/>
          </a:xfrm>
          <a:custGeom>
            <a:avLst/>
            <a:gdLst/>
            <a:ahLst/>
            <a:cxnLst/>
            <a:rect l="l" t="t" r="r" b="b"/>
            <a:pathLst>
              <a:path w="1048" h="1045" extrusionOk="0">
                <a:moveTo>
                  <a:pt x="522" y="0"/>
                </a:moveTo>
                <a:cubicBezTo>
                  <a:pt x="234" y="0"/>
                  <a:pt x="0" y="234"/>
                  <a:pt x="0" y="522"/>
                </a:cubicBezTo>
                <a:cubicBezTo>
                  <a:pt x="0" y="810"/>
                  <a:pt x="234" y="1044"/>
                  <a:pt x="522" y="1044"/>
                </a:cubicBezTo>
                <a:cubicBezTo>
                  <a:pt x="810" y="1044"/>
                  <a:pt x="1044" y="810"/>
                  <a:pt x="1044" y="522"/>
                </a:cubicBezTo>
                <a:cubicBezTo>
                  <a:pt x="1047" y="234"/>
                  <a:pt x="812" y="0"/>
                  <a:pt x="522" y="0"/>
                </a:cubicBezTo>
                <a:close/>
                <a:moveTo>
                  <a:pt x="525" y="940"/>
                </a:moveTo>
                <a:cubicBezTo>
                  <a:pt x="293" y="940"/>
                  <a:pt x="107" y="754"/>
                  <a:pt x="107" y="522"/>
                </a:cubicBezTo>
                <a:cubicBezTo>
                  <a:pt x="107" y="291"/>
                  <a:pt x="293" y="104"/>
                  <a:pt x="525" y="104"/>
                </a:cubicBezTo>
                <a:cubicBezTo>
                  <a:pt x="756" y="104"/>
                  <a:pt x="942" y="290"/>
                  <a:pt x="942" y="522"/>
                </a:cubicBezTo>
                <a:cubicBezTo>
                  <a:pt x="942" y="753"/>
                  <a:pt x="753" y="940"/>
                  <a:pt x="525" y="940"/>
                </a:cubicBezTo>
                <a:close/>
                <a:moveTo>
                  <a:pt x="471" y="259"/>
                </a:moveTo>
                <a:lnTo>
                  <a:pt x="471" y="573"/>
                </a:lnTo>
                <a:lnTo>
                  <a:pt x="745" y="736"/>
                </a:lnTo>
                <a:lnTo>
                  <a:pt x="784" y="671"/>
                </a:lnTo>
                <a:lnTo>
                  <a:pt x="550" y="533"/>
                </a:lnTo>
                <a:lnTo>
                  <a:pt x="550" y="259"/>
                </a:lnTo>
                <a:lnTo>
                  <a:pt x="471" y="25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41"/>
          <p:cNvSpPr/>
          <p:nvPr/>
        </p:nvSpPr>
        <p:spPr>
          <a:xfrm>
            <a:off x="548968" y="1321439"/>
            <a:ext cx="327623" cy="217176"/>
          </a:xfrm>
          <a:custGeom>
            <a:avLst/>
            <a:gdLst/>
            <a:ahLst/>
            <a:cxnLst/>
            <a:rect l="l" t="t" r="r" b="b"/>
            <a:pathLst>
              <a:path w="1149" h="765" extrusionOk="0">
                <a:moveTo>
                  <a:pt x="191" y="96"/>
                </a:moveTo>
                <a:lnTo>
                  <a:pt x="1052" y="96"/>
                </a:lnTo>
                <a:lnTo>
                  <a:pt x="1052" y="0"/>
                </a:lnTo>
                <a:lnTo>
                  <a:pt x="191" y="0"/>
                </a:lnTo>
                <a:cubicBezTo>
                  <a:pt x="138" y="0"/>
                  <a:pt x="95" y="42"/>
                  <a:pt x="95" y="96"/>
                </a:cubicBezTo>
                <a:lnTo>
                  <a:pt x="95" y="621"/>
                </a:lnTo>
                <a:lnTo>
                  <a:pt x="0" y="621"/>
                </a:lnTo>
                <a:lnTo>
                  <a:pt x="0" y="764"/>
                </a:lnTo>
                <a:lnTo>
                  <a:pt x="668" y="764"/>
                </a:lnTo>
                <a:lnTo>
                  <a:pt x="668" y="621"/>
                </a:lnTo>
                <a:lnTo>
                  <a:pt x="191" y="621"/>
                </a:lnTo>
                <a:lnTo>
                  <a:pt x="191" y="96"/>
                </a:lnTo>
                <a:close/>
                <a:moveTo>
                  <a:pt x="1100" y="189"/>
                </a:moveTo>
                <a:lnTo>
                  <a:pt x="812" y="189"/>
                </a:lnTo>
                <a:cubicBezTo>
                  <a:pt x="787" y="189"/>
                  <a:pt x="764" y="211"/>
                  <a:pt x="764" y="237"/>
                </a:cubicBezTo>
                <a:lnTo>
                  <a:pt x="764" y="714"/>
                </a:lnTo>
                <a:cubicBezTo>
                  <a:pt x="764" y="739"/>
                  <a:pt x="787" y="762"/>
                  <a:pt x="812" y="762"/>
                </a:cubicBezTo>
                <a:lnTo>
                  <a:pt x="1100" y="762"/>
                </a:lnTo>
                <a:cubicBezTo>
                  <a:pt x="1126" y="762"/>
                  <a:pt x="1148" y="739"/>
                  <a:pt x="1148" y="714"/>
                </a:cubicBezTo>
                <a:lnTo>
                  <a:pt x="1148" y="237"/>
                </a:lnTo>
                <a:cubicBezTo>
                  <a:pt x="1145" y="211"/>
                  <a:pt x="1126" y="189"/>
                  <a:pt x="1100" y="189"/>
                </a:cubicBezTo>
                <a:close/>
                <a:moveTo>
                  <a:pt x="1052" y="621"/>
                </a:moveTo>
                <a:lnTo>
                  <a:pt x="860" y="621"/>
                </a:lnTo>
                <a:lnTo>
                  <a:pt x="860" y="285"/>
                </a:lnTo>
                <a:lnTo>
                  <a:pt x="1052" y="285"/>
                </a:lnTo>
                <a:lnTo>
                  <a:pt x="1052" y="62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41"/>
          <p:cNvSpPr txBox="1"/>
          <p:nvPr/>
        </p:nvSpPr>
        <p:spPr>
          <a:xfrm>
            <a:off x="6301825" y="2412325"/>
            <a:ext cx="1811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Preview of selected polished designs.</a:t>
            </a:r>
            <a:endParaRPr sz="12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" name="Picture 1" descr="A two phones with a blue screen&#10;&#10;AI-generated content may be incorrect.">
            <a:extLst>
              <a:ext uri="{FF2B5EF4-FFF2-40B4-BE49-F238E27FC236}">
                <a16:creationId xmlns:a16="http://schemas.microsoft.com/office/drawing/2014/main" id="{4CC3F0F0-921D-1550-367B-97306EBDD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7542" y="-1"/>
            <a:ext cx="5068546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F6368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61"/>
          <p:cNvSpPr txBox="1"/>
          <p:nvPr/>
        </p:nvSpPr>
        <p:spPr>
          <a:xfrm>
            <a:off x="3721275" y="2210100"/>
            <a:ext cx="22755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Takeaways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Next steps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2" name="Google Shape;372;p61"/>
          <p:cNvSpPr txBox="1"/>
          <p:nvPr/>
        </p:nvSpPr>
        <p:spPr>
          <a:xfrm>
            <a:off x="-468875" y="2294700"/>
            <a:ext cx="3704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Going forward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373" name="Google Shape;373;p61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62"/>
          <p:cNvSpPr txBox="1"/>
          <p:nvPr/>
        </p:nvSpPr>
        <p:spPr>
          <a:xfrm>
            <a:off x="517675" y="524338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Takeaways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9" name="Google Shape;379;p62"/>
          <p:cNvSpPr txBox="1"/>
          <p:nvPr/>
        </p:nvSpPr>
        <p:spPr>
          <a:xfrm>
            <a:off x="539600" y="2237975"/>
            <a:ext cx="3446100" cy="1908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Impact: </a:t>
            </a:r>
          </a:p>
          <a:p>
            <a:r>
              <a:rPr lang="en" dirty="0">
                <a:solidFill>
                  <a:srgbClr val="5F6368"/>
                </a:solidFill>
                <a:ea typeface="Open Sans SemiBold"/>
              </a:rPr>
              <a:t>The app made food ordering faster and easier for students, reducing queue times and improving satisfaction.</a:t>
            </a:r>
            <a:endParaRPr lang="en" dirty="0"/>
          </a:p>
          <a:p>
            <a:endParaRPr lang="en"/>
          </a:p>
          <a:p>
            <a:endParaRPr lang="en"/>
          </a:p>
          <a:p>
            <a:pPr>
              <a:lnSpc>
                <a:spcPct val="150000"/>
              </a:lnSpc>
            </a:pPr>
            <a:endParaRPr lang="en" dirty="0">
              <a:solidFill>
                <a:srgbClr val="5F6368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380" name="Google Shape;380;p62"/>
          <p:cNvSpPr/>
          <p:nvPr/>
        </p:nvSpPr>
        <p:spPr>
          <a:xfrm>
            <a:off x="539600" y="1534000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62"/>
          <p:cNvSpPr txBox="1"/>
          <p:nvPr/>
        </p:nvSpPr>
        <p:spPr>
          <a:xfrm>
            <a:off x="4495800" y="2237975"/>
            <a:ext cx="3446100" cy="1769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F6368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What I learned:</a:t>
            </a:r>
            <a:endParaRPr dirty="0">
              <a:solidFill>
                <a:srgbClr val="5F6368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r>
              <a:rPr lang="en" sz="1200" dirty="0">
                <a:solidFill>
                  <a:srgbClr val="5F6368"/>
                </a:solidFill>
                <a:ea typeface="Open Sans"/>
              </a:rPr>
              <a:t>I learned how early user testing and feedback can shape better product design and enhance usability.</a:t>
            </a:r>
            <a:endParaRPr lang="en" dirty="0"/>
          </a:p>
          <a:p>
            <a:endParaRPr lang="en"/>
          </a:p>
          <a:p>
            <a:endParaRPr lang="en"/>
          </a:p>
          <a:p>
            <a:pPr marL="0" lv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382" name="Google Shape;382;p62"/>
          <p:cNvSpPr/>
          <p:nvPr/>
        </p:nvSpPr>
        <p:spPr>
          <a:xfrm>
            <a:off x="4495800" y="1534000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62"/>
          <p:cNvSpPr/>
          <p:nvPr/>
        </p:nvSpPr>
        <p:spPr>
          <a:xfrm>
            <a:off x="679050" y="1660250"/>
            <a:ext cx="234394" cy="260801"/>
          </a:xfrm>
          <a:custGeom>
            <a:avLst/>
            <a:gdLst/>
            <a:ahLst/>
            <a:cxnLst/>
            <a:rect l="l" t="t" r="r" b="b"/>
            <a:pathLst>
              <a:path w="941" h="1045" extrusionOk="0">
                <a:moveTo>
                  <a:pt x="833" y="105"/>
                </a:moveTo>
                <a:lnTo>
                  <a:pt x="616" y="105"/>
                </a:lnTo>
                <a:cubicBezTo>
                  <a:pt x="593" y="45"/>
                  <a:pt x="536" y="0"/>
                  <a:pt x="469" y="0"/>
                </a:cubicBezTo>
                <a:cubicBezTo>
                  <a:pt x="401" y="0"/>
                  <a:pt x="345" y="45"/>
                  <a:pt x="322" y="105"/>
                </a:cubicBezTo>
                <a:lnTo>
                  <a:pt x="105" y="105"/>
                </a:lnTo>
                <a:cubicBezTo>
                  <a:pt x="48" y="105"/>
                  <a:pt x="0" y="153"/>
                  <a:pt x="0" y="209"/>
                </a:cubicBezTo>
                <a:lnTo>
                  <a:pt x="0" y="940"/>
                </a:lnTo>
                <a:cubicBezTo>
                  <a:pt x="0" y="997"/>
                  <a:pt x="48" y="1044"/>
                  <a:pt x="105" y="1044"/>
                </a:cubicBezTo>
                <a:lnTo>
                  <a:pt x="836" y="1044"/>
                </a:lnTo>
                <a:cubicBezTo>
                  <a:pt x="892" y="1044"/>
                  <a:pt x="940" y="997"/>
                  <a:pt x="940" y="940"/>
                </a:cubicBezTo>
                <a:lnTo>
                  <a:pt x="940" y="209"/>
                </a:lnTo>
                <a:cubicBezTo>
                  <a:pt x="937" y="153"/>
                  <a:pt x="889" y="105"/>
                  <a:pt x="833" y="105"/>
                </a:cubicBezTo>
                <a:close/>
                <a:moveTo>
                  <a:pt x="466" y="105"/>
                </a:moveTo>
                <a:cubicBezTo>
                  <a:pt x="494" y="105"/>
                  <a:pt x="520" y="127"/>
                  <a:pt x="520" y="158"/>
                </a:cubicBezTo>
                <a:cubicBezTo>
                  <a:pt x="520" y="187"/>
                  <a:pt x="497" y="212"/>
                  <a:pt x="466" y="212"/>
                </a:cubicBezTo>
                <a:cubicBezTo>
                  <a:pt x="435" y="212"/>
                  <a:pt x="412" y="189"/>
                  <a:pt x="412" y="158"/>
                </a:cubicBezTo>
                <a:cubicBezTo>
                  <a:pt x="415" y="127"/>
                  <a:pt x="438" y="105"/>
                  <a:pt x="466" y="105"/>
                </a:cubicBezTo>
                <a:close/>
                <a:moveTo>
                  <a:pt x="362" y="836"/>
                </a:moveTo>
                <a:lnTo>
                  <a:pt x="153" y="627"/>
                </a:lnTo>
                <a:lnTo>
                  <a:pt x="226" y="553"/>
                </a:lnTo>
                <a:lnTo>
                  <a:pt x="362" y="689"/>
                </a:lnTo>
                <a:lnTo>
                  <a:pt x="706" y="345"/>
                </a:lnTo>
                <a:lnTo>
                  <a:pt x="779" y="418"/>
                </a:lnTo>
                <a:lnTo>
                  <a:pt x="362" y="8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84" name="Google Shape;384;p62"/>
          <p:cNvGrpSpPr/>
          <p:nvPr/>
        </p:nvGrpSpPr>
        <p:grpSpPr>
          <a:xfrm>
            <a:off x="4605678" y="1676963"/>
            <a:ext cx="293543" cy="227362"/>
            <a:chOff x="420350" y="238125"/>
            <a:chExt cx="6779275" cy="5238750"/>
          </a:xfrm>
        </p:grpSpPr>
        <p:sp>
          <p:nvSpPr>
            <p:cNvPr id="385" name="Google Shape;385;p62"/>
            <p:cNvSpPr/>
            <p:nvPr/>
          </p:nvSpPr>
          <p:spPr>
            <a:xfrm>
              <a:off x="420350" y="238125"/>
              <a:ext cx="6779275" cy="5238750"/>
            </a:xfrm>
            <a:custGeom>
              <a:avLst/>
              <a:gdLst/>
              <a:ahLst/>
              <a:cxnLst/>
              <a:rect l="l" t="t" r="r" b="b"/>
              <a:pathLst>
                <a:path w="271171" h="209550" extrusionOk="0">
                  <a:moveTo>
                    <a:pt x="203423" y="24684"/>
                  </a:moveTo>
                  <a:lnTo>
                    <a:pt x="208928" y="24773"/>
                  </a:lnTo>
                  <a:lnTo>
                    <a:pt x="214433" y="25039"/>
                  </a:lnTo>
                  <a:lnTo>
                    <a:pt x="219938" y="25483"/>
                  </a:lnTo>
                  <a:lnTo>
                    <a:pt x="225443" y="26105"/>
                  </a:lnTo>
                  <a:lnTo>
                    <a:pt x="228107" y="26549"/>
                  </a:lnTo>
                  <a:lnTo>
                    <a:pt x="230859" y="26993"/>
                  </a:lnTo>
                  <a:lnTo>
                    <a:pt x="233523" y="27437"/>
                  </a:lnTo>
                  <a:lnTo>
                    <a:pt x="236187" y="28058"/>
                  </a:lnTo>
                  <a:lnTo>
                    <a:pt x="238762" y="28680"/>
                  </a:lnTo>
                  <a:lnTo>
                    <a:pt x="241426" y="29301"/>
                  </a:lnTo>
                  <a:lnTo>
                    <a:pt x="244001" y="30012"/>
                  </a:lnTo>
                  <a:lnTo>
                    <a:pt x="246576" y="30811"/>
                  </a:lnTo>
                  <a:lnTo>
                    <a:pt x="246576" y="172612"/>
                  </a:lnTo>
                  <a:lnTo>
                    <a:pt x="244001" y="171813"/>
                  </a:lnTo>
                  <a:lnTo>
                    <a:pt x="241426" y="171103"/>
                  </a:lnTo>
                  <a:lnTo>
                    <a:pt x="238762" y="170393"/>
                  </a:lnTo>
                  <a:lnTo>
                    <a:pt x="236187" y="169771"/>
                  </a:lnTo>
                  <a:lnTo>
                    <a:pt x="233523" y="169238"/>
                  </a:lnTo>
                  <a:lnTo>
                    <a:pt x="230859" y="168706"/>
                  </a:lnTo>
                  <a:lnTo>
                    <a:pt x="228107" y="168262"/>
                  </a:lnTo>
                  <a:lnTo>
                    <a:pt x="225443" y="167906"/>
                  </a:lnTo>
                  <a:lnTo>
                    <a:pt x="219938" y="167196"/>
                  </a:lnTo>
                  <a:lnTo>
                    <a:pt x="214433" y="166752"/>
                  </a:lnTo>
                  <a:lnTo>
                    <a:pt x="208928" y="166486"/>
                  </a:lnTo>
                  <a:lnTo>
                    <a:pt x="203423" y="166397"/>
                  </a:lnTo>
                  <a:lnTo>
                    <a:pt x="199338" y="166486"/>
                  </a:lnTo>
                  <a:lnTo>
                    <a:pt x="195165" y="166752"/>
                  </a:lnTo>
                  <a:lnTo>
                    <a:pt x="190814" y="167196"/>
                  </a:lnTo>
                  <a:lnTo>
                    <a:pt x="186286" y="167818"/>
                  </a:lnTo>
                  <a:lnTo>
                    <a:pt x="181757" y="168617"/>
                  </a:lnTo>
                  <a:lnTo>
                    <a:pt x="177140" y="169505"/>
                  </a:lnTo>
                  <a:lnTo>
                    <a:pt x="172523" y="170570"/>
                  </a:lnTo>
                  <a:lnTo>
                    <a:pt x="167906" y="171724"/>
                  </a:lnTo>
                  <a:lnTo>
                    <a:pt x="163289" y="173056"/>
                  </a:lnTo>
                  <a:lnTo>
                    <a:pt x="158849" y="174477"/>
                  </a:lnTo>
                  <a:lnTo>
                    <a:pt x="154498" y="175986"/>
                  </a:lnTo>
                  <a:lnTo>
                    <a:pt x="150236" y="177585"/>
                  </a:lnTo>
                  <a:lnTo>
                    <a:pt x="146241" y="179272"/>
                  </a:lnTo>
                  <a:lnTo>
                    <a:pt x="142422" y="181136"/>
                  </a:lnTo>
                  <a:lnTo>
                    <a:pt x="138871" y="183001"/>
                  </a:lnTo>
                  <a:lnTo>
                    <a:pt x="135586" y="184866"/>
                  </a:lnTo>
                  <a:lnTo>
                    <a:pt x="135586" y="43153"/>
                  </a:lnTo>
                  <a:lnTo>
                    <a:pt x="138871" y="41200"/>
                  </a:lnTo>
                  <a:lnTo>
                    <a:pt x="142422" y="39335"/>
                  </a:lnTo>
                  <a:lnTo>
                    <a:pt x="146241" y="37559"/>
                  </a:lnTo>
                  <a:lnTo>
                    <a:pt x="150236" y="35783"/>
                  </a:lnTo>
                  <a:lnTo>
                    <a:pt x="154498" y="34185"/>
                  </a:lnTo>
                  <a:lnTo>
                    <a:pt x="158849" y="32676"/>
                  </a:lnTo>
                  <a:lnTo>
                    <a:pt x="163289" y="31255"/>
                  </a:lnTo>
                  <a:lnTo>
                    <a:pt x="167906" y="29923"/>
                  </a:lnTo>
                  <a:lnTo>
                    <a:pt x="172523" y="28769"/>
                  </a:lnTo>
                  <a:lnTo>
                    <a:pt x="177140" y="27703"/>
                  </a:lnTo>
                  <a:lnTo>
                    <a:pt x="181757" y="26815"/>
                  </a:lnTo>
                  <a:lnTo>
                    <a:pt x="186286" y="26016"/>
                  </a:lnTo>
                  <a:lnTo>
                    <a:pt x="190814" y="25483"/>
                  </a:lnTo>
                  <a:lnTo>
                    <a:pt x="195165" y="25039"/>
                  </a:lnTo>
                  <a:lnTo>
                    <a:pt x="199338" y="24773"/>
                  </a:lnTo>
                  <a:lnTo>
                    <a:pt x="203423" y="24684"/>
                  </a:lnTo>
                  <a:close/>
                  <a:moveTo>
                    <a:pt x="67748" y="0"/>
                  </a:moveTo>
                  <a:lnTo>
                    <a:pt x="63220" y="89"/>
                  </a:lnTo>
                  <a:lnTo>
                    <a:pt x="58692" y="266"/>
                  </a:lnTo>
                  <a:lnTo>
                    <a:pt x="54163" y="533"/>
                  </a:lnTo>
                  <a:lnTo>
                    <a:pt x="49546" y="977"/>
                  </a:lnTo>
                  <a:lnTo>
                    <a:pt x="45018" y="1509"/>
                  </a:lnTo>
                  <a:lnTo>
                    <a:pt x="40489" y="2220"/>
                  </a:lnTo>
                  <a:lnTo>
                    <a:pt x="35961" y="3108"/>
                  </a:lnTo>
                  <a:lnTo>
                    <a:pt x="31610" y="4173"/>
                  </a:lnTo>
                  <a:lnTo>
                    <a:pt x="27259" y="5328"/>
                  </a:lnTo>
                  <a:lnTo>
                    <a:pt x="22908" y="6659"/>
                  </a:lnTo>
                  <a:lnTo>
                    <a:pt x="18824" y="8169"/>
                  </a:lnTo>
                  <a:lnTo>
                    <a:pt x="16782" y="8968"/>
                  </a:lnTo>
                  <a:lnTo>
                    <a:pt x="14739" y="9856"/>
                  </a:lnTo>
                  <a:lnTo>
                    <a:pt x="12786" y="10744"/>
                  </a:lnTo>
                  <a:lnTo>
                    <a:pt x="10833" y="11721"/>
                  </a:lnTo>
                  <a:lnTo>
                    <a:pt x="8879" y="12697"/>
                  </a:lnTo>
                  <a:lnTo>
                    <a:pt x="7015" y="13763"/>
                  </a:lnTo>
                  <a:lnTo>
                    <a:pt x="5239" y="14917"/>
                  </a:lnTo>
                  <a:lnTo>
                    <a:pt x="3463" y="16071"/>
                  </a:lnTo>
                  <a:lnTo>
                    <a:pt x="1687" y="17226"/>
                  </a:lnTo>
                  <a:lnTo>
                    <a:pt x="0" y="18469"/>
                  </a:lnTo>
                  <a:lnTo>
                    <a:pt x="0" y="199073"/>
                  </a:lnTo>
                  <a:lnTo>
                    <a:pt x="0" y="199694"/>
                  </a:lnTo>
                  <a:lnTo>
                    <a:pt x="89" y="200227"/>
                  </a:lnTo>
                  <a:lnTo>
                    <a:pt x="266" y="200760"/>
                  </a:lnTo>
                  <a:lnTo>
                    <a:pt x="533" y="201381"/>
                  </a:lnTo>
                  <a:lnTo>
                    <a:pt x="799" y="201914"/>
                  </a:lnTo>
                  <a:lnTo>
                    <a:pt x="1154" y="202358"/>
                  </a:lnTo>
                  <a:lnTo>
                    <a:pt x="1865" y="203335"/>
                  </a:lnTo>
                  <a:lnTo>
                    <a:pt x="2841" y="204134"/>
                  </a:lnTo>
                  <a:lnTo>
                    <a:pt x="3374" y="204400"/>
                  </a:lnTo>
                  <a:lnTo>
                    <a:pt x="3907" y="204755"/>
                  </a:lnTo>
                  <a:lnTo>
                    <a:pt x="4440" y="204933"/>
                  </a:lnTo>
                  <a:lnTo>
                    <a:pt x="4972" y="205110"/>
                  </a:lnTo>
                  <a:lnTo>
                    <a:pt x="5594" y="205199"/>
                  </a:lnTo>
                  <a:lnTo>
                    <a:pt x="6127" y="205288"/>
                  </a:lnTo>
                  <a:lnTo>
                    <a:pt x="6571" y="205199"/>
                  </a:lnTo>
                  <a:lnTo>
                    <a:pt x="7015" y="205110"/>
                  </a:lnTo>
                  <a:lnTo>
                    <a:pt x="7725" y="204933"/>
                  </a:lnTo>
                  <a:lnTo>
                    <a:pt x="8435" y="204755"/>
                  </a:lnTo>
                  <a:lnTo>
                    <a:pt x="8790" y="204666"/>
                  </a:lnTo>
                  <a:lnTo>
                    <a:pt x="9234" y="204666"/>
                  </a:lnTo>
                  <a:lnTo>
                    <a:pt x="12431" y="203157"/>
                  </a:lnTo>
                  <a:lnTo>
                    <a:pt x="15805" y="201736"/>
                  </a:lnTo>
                  <a:lnTo>
                    <a:pt x="19268" y="200404"/>
                  </a:lnTo>
                  <a:lnTo>
                    <a:pt x="22908" y="199161"/>
                  </a:lnTo>
                  <a:lnTo>
                    <a:pt x="26549" y="197918"/>
                  </a:lnTo>
                  <a:lnTo>
                    <a:pt x="30367" y="196853"/>
                  </a:lnTo>
                  <a:lnTo>
                    <a:pt x="34185" y="195787"/>
                  </a:lnTo>
                  <a:lnTo>
                    <a:pt x="38003" y="194810"/>
                  </a:lnTo>
                  <a:lnTo>
                    <a:pt x="41910" y="194011"/>
                  </a:lnTo>
                  <a:lnTo>
                    <a:pt x="45817" y="193212"/>
                  </a:lnTo>
                  <a:lnTo>
                    <a:pt x="49635" y="192591"/>
                  </a:lnTo>
                  <a:lnTo>
                    <a:pt x="53453" y="192058"/>
                  </a:lnTo>
                  <a:lnTo>
                    <a:pt x="57182" y="191614"/>
                  </a:lnTo>
                  <a:lnTo>
                    <a:pt x="60823" y="191348"/>
                  </a:lnTo>
                  <a:lnTo>
                    <a:pt x="64374" y="191170"/>
                  </a:lnTo>
                  <a:lnTo>
                    <a:pt x="67748" y="191081"/>
                  </a:lnTo>
                  <a:lnTo>
                    <a:pt x="72277" y="191170"/>
                  </a:lnTo>
                  <a:lnTo>
                    <a:pt x="76894" y="191348"/>
                  </a:lnTo>
                  <a:lnTo>
                    <a:pt x="81422" y="191614"/>
                  </a:lnTo>
                  <a:lnTo>
                    <a:pt x="86040" y="192058"/>
                  </a:lnTo>
                  <a:lnTo>
                    <a:pt x="90568" y="192591"/>
                  </a:lnTo>
                  <a:lnTo>
                    <a:pt x="95096" y="193390"/>
                  </a:lnTo>
                  <a:lnTo>
                    <a:pt x="99536" y="194189"/>
                  </a:lnTo>
                  <a:lnTo>
                    <a:pt x="103976" y="195254"/>
                  </a:lnTo>
                  <a:lnTo>
                    <a:pt x="108326" y="196409"/>
                  </a:lnTo>
                  <a:lnTo>
                    <a:pt x="112588" y="197741"/>
                  </a:lnTo>
                  <a:lnTo>
                    <a:pt x="116762" y="199250"/>
                  </a:lnTo>
                  <a:lnTo>
                    <a:pt x="118804" y="200049"/>
                  </a:lnTo>
                  <a:lnTo>
                    <a:pt x="120846" y="200937"/>
                  </a:lnTo>
                  <a:lnTo>
                    <a:pt x="122799" y="201825"/>
                  </a:lnTo>
                  <a:lnTo>
                    <a:pt x="124753" y="202802"/>
                  </a:lnTo>
                  <a:lnTo>
                    <a:pt x="126618" y="203867"/>
                  </a:lnTo>
                  <a:lnTo>
                    <a:pt x="128482" y="204844"/>
                  </a:lnTo>
                  <a:lnTo>
                    <a:pt x="130347" y="205998"/>
                  </a:lnTo>
                  <a:lnTo>
                    <a:pt x="132123" y="207153"/>
                  </a:lnTo>
                  <a:lnTo>
                    <a:pt x="133898" y="208307"/>
                  </a:lnTo>
                  <a:lnTo>
                    <a:pt x="135586" y="209550"/>
                  </a:lnTo>
                  <a:lnTo>
                    <a:pt x="138871" y="207597"/>
                  </a:lnTo>
                  <a:lnTo>
                    <a:pt x="142422" y="205732"/>
                  </a:lnTo>
                  <a:lnTo>
                    <a:pt x="146241" y="203956"/>
                  </a:lnTo>
                  <a:lnTo>
                    <a:pt x="150236" y="202269"/>
                  </a:lnTo>
                  <a:lnTo>
                    <a:pt x="154498" y="200671"/>
                  </a:lnTo>
                  <a:lnTo>
                    <a:pt x="158849" y="199073"/>
                  </a:lnTo>
                  <a:lnTo>
                    <a:pt x="163289" y="197652"/>
                  </a:lnTo>
                  <a:lnTo>
                    <a:pt x="167906" y="196409"/>
                  </a:lnTo>
                  <a:lnTo>
                    <a:pt x="172523" y="195166"/>
                  </a:lnTo>
                  <a:lnTo>
                    <a:pt x="177140" y="194189"/>
                  </a:lnTo>
                  <a:lnTo>
                    <a:pt x="181757" y="193212"/>
                  </a:lnTo>
                  <a:lnTo>
                    <a:pt x="186286" y="192502"/>
                  </a:lnTo>
                  <a:lnTo>
                    <a:pt x="190814" y="191880"/>
                  </a:lnTo>
                  <a:lnTo>
                    <a:pt x="195165" y="191436"/>
                  </a:lnTo>
                  <a:lnTo>
                    <a:pt x="199338" y="191170"/>
                  </a:lnTo>
                  <a:lnTo>
                    <a:pt x="203423" y="191081"/>
                  </a:lnTo>
                  <a:lnTo>
                    <a:pt x="207241" y="191081"/>
                  </a:lnTo>
                  <a:lnTo>
                    <a:pt x="211059" y="191259"/>
                  </a:lnTo>
                  <a:lnTo>
                    <a:pt x="214877" y="191436"/>
                  </a:lnTo>
                  <a:lnTo>
                    <a:pt x="218695" y="191792"/>
                  </a:lnTo>
                  <a:lnTo>
                    <a:pt x="222513" y="192235"/>
                  </a:lnTo>
                  <a:lnTo>
                    <a:pt x="226331" y="192768"/>
                  </a:lnTo>
                  <a:lnTo>
                    <a:pt x="230060" y="193390"/>
                  </a:lnTo>
                  <a:lnTo>
                    <a:pt x="233790" y="194100"/>
                  </a:lnTo>
                  <a:lnTo>
                    <a:pt x="237519" y="194899"/>
                  </a:lnTo>
                  <a:lnTo>
                    <a:pt x="241159" y="195876"/>
                  </a:lnTo>
                  <a:lnTo>
                    <a:pt x="244800" y="196941"/>
                  </a:lnTo>
                  <a:lnTo>
                    <a:pt x="248351" y="198096"/>
                  </a:lnTo>
                  <a:lnTo>
                    <a:pt x="251903" y="199428"/>
                  </a:lnTo>
                  <a:lnTo>
                    <a:pt x="255277" y="200848"/>
                  </a:lnTo>
                  <a:lnTo>
                    <a:pt x="258651" y="202358"/>
                  </a:lnTo>
                  <a:lnTo>
                    <a:pt x="261937" y="204045"/>
                  </a:lnTo>
                  <a:lnTo>
                    <a:pt x="262736" y="204400"/>
                  </a:lnTo>
                  <a:lnTo>
                    <a:pt x="263446" y="204578"/>
                  </a:lnTo>
                  <a:lnTo>
                    <a:pt x="264156" y="204666"/>
                  </a:lnTo>
                  <a:lnTo>
                    <a:pt x="265044" y="204666"/>
                  </a:lnTo>
                  <a:lnTo>
                    <a:pt x="265577" y="204578"/>
                  </a:lnTo>
                  <a:lnTo>
                    <a:pt x="266199" y="204489"/>
                  </a:lnTo>
                  <a:lnTo>
                    <a:pt x="266731" y="204311"/>
                  </a:lnTo>
                  <a:lnTo>
                    <a:pt x="267264" y="204134"/>
                  </a:lnTo>
                  <a:lnTo>
                    <a:pt x="267797" y="203867"/>
                  </a:lnTo>
                  <a:lnTo>
                    <a:pt x="268330" y="203512"/>
                  </a:lnTo>
                  <a:lnTo>
                    <a:pt x="269306" y="202713"/>
                  </a:lnTo>
                  <a:lnTo>
                    <a:pt x="270017" y="201736"/>
                  </a:lnTo>
                  <a:lnTo>
                    <a:pt x="270372" y="201292"/>
                  </a:lnTo>
                  <a:lnTo>
                    <a:pt x="270638" y="200760"/>
                  </a:lnTo>
                  <a:lnTo>
                    <a:pt x="270905" y="200138"/>
                  </a:lnTo>
                  <a:lnTo>
                    <a:pt x="271082" y="199605"/>
                  </a:lnTo>
                  <a:lnTo>
                    <a:pt x="271171" y="199073"/>
                  </a:lnTo>
                  <a:lnTo>
                    <a:pt x="271171" y="198451"/>
                  </a:lnTo>
                  <a:lnTo>
                    <a:pt x="271171" y="18469"/>
                  </a:lnTo>
                  <a:lnTo>
                    <a:pt x="268418" y="16515"/>
                  </a:lnTo>
                  <a:lnTo>
                    <a:pt x="265488" y="14651"/>
                  </a:lnTo>
                  <a:lnTo>
                    <a:pt x="262558" y="12964"/>
                  </a:lnTo>
                  <a:lnTo>
                    <a:pt x="259539" y="11365"/>
                  </a:lnTo>
                  <a:lnTo>
                    <a:pt x="256432" y="9945"/>
                  </a:lnTo>
                  <a:lnTo>
                    <a:pt x="253235" y="8613"/>
                  </a:lnTo>
                  <a:lnTo>
                    <a:pt x="249950" y="7370"/>
                  </a:lnTo>
                  <a:lnTo>
                    <a:pt x="246576" y="6127"/>
                  </a:lnTo>
                  <a:lnTo>
                    <a:pt x="243912" y="5328"/>
                  </a:lnTo>
                  <a:lnTo>
                    <a:pt x="241337" y="4617"/>
                  </a:lnTo>
                  <a:lnTo>
                    <a:pt x="238673" y="3996"/>
                  </a:lnTo>
                  <a:lnTo>
                    <a:pt x="236009" y="3374"/>
                  </a:lnTo>
                  <a:lnTo>
                    <a:pt x="233346" y="2841"/>
                  </a:lnTo>
                  <a:lnTo>
                    <a:pt x="230682" y="2309"/>
                  </a:lnTo>
                  <a:lnTo>
                    <a:pt x="225266" y="1421"/>
                  </a:lnTo>
                  <a:lnTo>
                    <a:pt x="219760" y="799"/>
                  </a:lnTo>
                  <a:lnTo>
                    <a:pt x="214255" y="355"/>
                  </a:lnTo>
                  <a:lnTo>
                    <a:pt x="208839" y="89"/>
                  </a:lnTo>
                  <a:lnTo>
                    <a:pt x="203423" y="0"/>
                  </a:lnTo>
                  <a:lnTo>
                    <a:pt x="198894" y="89"/>
                  </a:lnTo>
                  <a:lnTo>
                    <a:pt x="194277" y="266"/>
                  </a:lnTo>
                  <a:lnTo>
                    <a:pt x="189749" y="533"/>
                  </a:lnTo>
                  <a:lnTo>
                    <a:pt x="185131" y="977"/>
                  </a:lnTo>
                  <a:lnTo>
                    <a:pt x="180603" y="1509"/>
                  </a:lnTo>
                  <a:lnTo>
                    <a:pt x="176075" y="2220"/>
                  </a:lnTo>
                  <a:lnTo>
                    <a:pt x="171635" y="3108"/>
                  </a:lnTo>
                  <a:lnTo>
                    <a:pt x="167195" y="4173"/>
                  </a:lnTo>
                  <a:lnTo>
                    <a:pt x="162845" y="5328"/>
                  </a:lnTo>
                  <a:lnTo>
                    <a:pt x="158583" y="6659"/>
                  </a:lnTo>
                  <a:lnTo>
                    <a:pt x="154409" y="8169"/>
                  </a:lnTo>
                  <a:lnTo>
                    <a:pt x="152367" y="8968"/>
                  </a:lnTo>
                  <a:lnTo>
                    <a:pt x="150325" y="9856"/>
                  </a:lnTo>
                  <a:lnTo>
                    <a:pt x="148372" y="10744"/>
                  </a:lnTo>
                  <a:lnTo>
                    <a:pt x="146418" y="11721"/>
                  </a:lnTo>
                  <a:lnTo>
                    <a:pt x="144554" y="12697"/>
                  </a:lnTo>
                  <a:lnTo>
                    <a:pt x="142689" y="13763"/>
                  </a:lnTo>
                  <a:lnTo>
                    <a:pt x="140824" y="14917"/>
                  </a:lnTo>
                  <a:lnTo>
                    <a:pt x="139048" y="16071"/>
                  </a:lnTo>
                  <a:lnTo>
                    <a:pt x="137273" y="17226"/>
                  </a:lnTo>
                  <a:lnTo>
                    <a:pt x="135586" y="18469"/>
                  </a:lnTo>
                  <a:lnTo>
                    <a:pt x="133898" y="17226"/>
                  </a:lnTo>
                  <a:lnTo>
                    <a:pt x="132123" y="16071"/>
                  </a:lnTo>
                  <a:lnTo>
                    <a:pt x="130347" y="14917"/>
                  </a:lnTo>
                  <a:lnTo>
                    <a:pt x="128482" y="13763"/>
                  </a:lnTo>
                  <a:lnTo>
                    <a:pt x="126618" y="12697"/>
                  </a:lnTo>
                  <a:lnTo>
                    <a:pt x="124753" y="11721"/>
                  </a:lnTo>
                  <a:lnTo>
                    <a:pt x="122799" y="10744"/>
                  </a:lnTo>
                  <a:lnTo>
                    <a:pt x="120846" y="9856"/>
                  </a:lnTo>
                  <a:lnTo>
                    <a:pt x="118804" y="8968"/>
                  </a:lnTo>
                  <a:lnTo>
                    <a:pt x="116762" y="8169"/>
                  </a:lnTo>
                  <a:lnTo>
                    <a:pt x="112588" y="6659"/>
                  </a:lnTo>
                  <a:lnTo>
                    <a:pt x="108326" y="5328"/>
                  </a:lnTo>
                  <a:lnTo>
                    <a:pt x="103976" y="4173"/>
                  </a:lnTo>
                  <a:lnTo>
                    <a:pt x="99536" y="3108"/>
                  </a:lnTo>
                  <a:lnTo>
                    <a:pt x="95096" y="2220"/>
                  </a:lnTo>
                  <a:lnTo>
                    <a:pt x="90568" y="1509"/>
                  </a:lnTo>
                  <a:lnTo>
                    <a:pt x="86040" y="977"/>
                  </a:lnTo>
                  <a:lnTo>
                    <a:pt x="81422" y="533"/>
                  </a:lnTo>
                  <a:lnTo>
                    <a:pt x="76894" y="266"/>
                  </a:lnTo>
                  <a:lnTo>
                    <a:pt x="72277" y="89"/>
                  </a:lnTo>
                  <a:lnTo>
                    <a:pt x="677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62"/>
            <p:cNvSpPr/>
            <p:nvPr/>
          </p:nvSpPr>
          <p:spPr>
            <a:xfrm>
              <a:off x="4118525" y="1625500"/>
              <a:ext cx="2157675" cy="765850"/>
            </a:xfrm>
            <a:custGeom>
              <a:avLst/>
              <a:gdLst/>
              <a:ahLst/>
              <a:cxnLst/>
              <a:rect l="l" t="t" r="r" b="b"/>
              <a:pathLst>
                <a:path w="86307" h="30634" extrusionOk="0">
                  <a:moveTo>
                    <a:pt x="51589" y="0"/>
                  </a:moveTo>
                  <a:lnTo>
                    <a:pt x="47682" y="178"/>
                  </a:lnTo>
                  <a:lnTo>
                    <a:pt x="43864" y="355"/>
                  </a:lnTo>
                  <a:lnTo>
                    <a:pt x="40135" y="622"/>
                  </a:lnTo>
                  <a:lnTo>
                    <a:pt x="36405" y="977"/>
                  </a:lnTo>
                  <a:lnTo>
                    <a:pt x="32765" y="1421"/>
                  </a:lnTo>
                  <a:lnTo>
                    <a:pt x="29213" y="1954"/>
                  </a:lnTo>
                  <a:lnTo>
                    <a:pt x="25662" y="2575"/>
                  </a:lnTo>
                  <a:lnTo>
                    <a:pt x="22199" y="3286"/>
                  </a:lnTo>
                  <a:lnTo>
                    <a:pt x="18825" y="3996"/>
                  </a:lnTo>
                  <a:lnTo>
                    <a:pt x="15539" y="4884"/>
                  </a:lnTo>
                  <a:lnTo>
                    <a:pt x="12254" y="5772"/>
                  </a:lnTo>
                  <a:lnTo>
                    <a:pt x="9057" y="6748"/>
                  </a:lnTo>
                  <a:lnTo>
                    <a:pt x="5950" y="7814"/>
                  </a:lnTo>
                  <a:lnTo>
                    <a:pt x="2931" y="8968"/>
                  </a:lnTo>
                  <a:lnTo>
                    <a:pt x="1" y="10211"/>
                  </a:lnTo>
                  <a:lnTo>
                    <a:pt x="1" y="30634"/>
                  </a:lnTo>
                  <a:lnTo>
                    <a:pt x="2664" y="29213"/>
                  </a:lnTo>
                  <a:lnTo>
                    <a:pt x="5417" y="27881"/>
                  </a:lnTo>
                  <a:lnTo>
                    <a:pt x="8347" y="26638"/>
                  </a:lnTo>
                  <a:lnTo>
                    <a:pt x="11455" y="25395"/>
                  </a:lnTo>
                  <a:lnTo>
                    <a:pt x="14563" y="24329"/>
                  </a:lnTo>
                  <a:lnTo>
                    <a:pt x="17848" y="23353"/>
                  </a:lnTo>
                  <a:lnTo>
                    <a:pt x="21133" y="22465"/>
                  </a:lnTo>
                  <a:lnTo>
                    <a:pt x="24596" y="21577"/>
                  </a:lnTo>
                  <a:lnTo>
                    <a:pt x="28148" y="20866"/>
                  </a:lnTo>
                  <a:lnTo>
                    <a:pt x="31788" y="20245"/>
                  </a:lnTo>
                  <a:lnTo>
                    <a:pt x="35606" y="19712"/>
                  </a:lnTo>
                  <a:lnTo>
                    <a:pt x="39424" y="19268"/>
                  </a:lnTo>
                  <a:lnTo>
                    <a:pt x="43331" y="18913"/>
                  </a:lnTo>
                  <a:lnTo>
                    <a:pt x="47238" y="18647"/>
                  </a:lnTo>
                  <a:lnTo>
                    <a:pt x="51322" y="18469"/>
                  </a:lnTo>
                  <a:lnTo>
                    <a:pt x="59491" y="18469"/>
                  </a:lnTo>
                  <a:lnTo>
                    <a:pt x="63487" y="18647"/>
                  </a:lnTo>
                  <a:lnTo>
                    <a:pt x="67483" y="18913"/>
                  </a:lnTo>
                  <a:lnTo>
                    <a:pt x="71389" y="19268"/>
                  </a:lnTo>
                  <a:lnTo>
                    <a:pt x="75207" y="19712"/>
                  </a:lnTo>
                  <a:lnTo>
                    <a:pt x="79026" y="20245"/>
                  </a:lnTo>
                  <a:lnTo>
                    <a:pt x="82666" y="20955"/>
                  </a:lnTo>
                  <a:lnTo>
                    <a:pt x="86307" y="21666"/>
                  </a:lnTo>
                  <a:lnTo>
                    <a:pt x="86307" y="2930"/>
                  </a:lnTo>
                  <a:lnTo>
                    <a:pt x="82577" y="2309"/>
                  </a:lnTo>
                  <a:lnTo>
                    <a:pt x="78848" y="1687"/>
                  </a:lnTo>
                  <a:lnTo>
                    <a:pt x="75030" y="1155"/>
                  </a:lnTo>
                  <a:lnTo>
                    <a:pt x="71212" y="711"/>
                  </a:lnTo>
                  <a:lnTo>
                    <a:pt x="67305" y="444"/>
                  </a:lnTo>
                  <a:lnTo>
                    <a:pt x="63398" y="178"/>
                  </a:lnTo>
                  <a:lnTo>
                    <a:pt x="5940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62"/>
            <p:cNvSpPr/>
            <p:nvPr/>
          </p:nvSpPr>
          <p:spPr>
            <a:xfrm>
              <a:off x="4118525" y="2444600"/>
              <a:ext cx="2157675" cy="768075"/>
            </a:xfrm>
            <a:custGeom>
              <a:avLst/>
              <a:gdLst/>
              <a:ahLst/>
              <a:cxnLst/>
              <a:rect l="l" t="t" r="r" b="b"/>
              <a:pathLst>
                <a:path w="86307" h="30723" extrusionOk="0">
                  <a:moveTo>
                    <a:pt x="51589" y="1"/>
                  </a:moveTo>
                  <a:lnTo>
                    <a:pt x="47682" y="178"/>
                  </a:lnTo>
                  <a:lnTo>
                    <a:pt x="43864" y="356"/>
                  </a:lnTo>
                  <a:lnTo>
                    <a:pt x="40135" y="711"/>
                  </a:lnTo>
                  <a:lnTo>
                    <a:pt x="36405" y="1066"/>
                  </a:lnTo>
                  <a:lnTo>
                    <a:pt x="32765" y="1510"/>
                  </a:lnTo>
                  <a:lnTo>
                    <a:pt x="29213" y="2043"/>
                  </a:lnTo>
                  <a:lnTo>
                    <a:pt x="25662" y="2664"/>
                  </a:lnTo>
                  <a:lnTo>
                    <a:pt x="22199" y="3375"/>
                  </a:lnTo>
                  <a:lnTo>
                    <a:pt x="18825" y="4085"/>
                  </a:lnTo>
                  <a:lnTo>
                    <a:pt x="15539" y="4973"/>
                  </a:lnTo>
                  <a:lnTo>
                    <a:pt x="12254" y="5861"/>
                  </a:lnTo>
                  <a:lnTo>
                    <a:pt x="9057" y="6838"/>
                  </a:lnTo>
                  <a:lnTo>
                    <a:pt x="5950" y="7903"/>
                  </a:lnTo>
                  <a:lnTo>
                    <a:pt x="2931" y="9057"/>
                  </a:lnTo>
                  <a:lnTo>
                    <a:pt x="1" y="10212"/>
                  </a:lnTo>
                  <a:lnTo>
                    <a:pt x="1" y="30723"/>
                  </a:lnTo>
                  <a:lnTo>
                    <a:pt x="2664" y="29213"/>
                  </a:lnTo>
                  <a:lnTo>
                    <a:pt x="5417" y="27881"/>
                  </a:lnTo>
                  <a:lnTo>
                    <a:pt x="8347" y="26638"/>
                  </a:lnTo>
                  <a:lnTo>
                    <a:pt x="11455" y="25484"/>
                  </a:lnTo>
                  <a:lnTo>
                    <a:pt x="14563" y="24330"/>
                  </a:lnTo>
                  <a:lnTo>
                    <a:pt x="17848" y="23353"/>
                  </a:lnTo>
                  <a:lnTo>
                    <a:pt x="21133" y="22465"/>
                  </a:lnTo>
                  <a:lnTo>
                    <a:pt x="24596" y="21666"/>
                  </a:lnTo>
                  <a:lnTo>
                    <a:pt x="28148" y="20867"/>
                  </a:lnTo>
                  <a:lnTo>
                    <a:pt x="31788" y="20245"/>
                  </a:lnTo>
                  <a:lnTo>
                    <a:pt x="35606" y="19713"/>
                  </a:lnTo>
                  <a:lnTo>
                    <a:pt x="39424" y="19269"/>
                  </a:lnTo>
                  <a:lnTo>
                    <a:pt x="43331" y="18913"/>
                  </a:lnTo>
                  <a:lnTo>
                    <a:pt x="47238" y="18647"/>
                  </a:lnTo>
                  <a:lnTo>
                    <a:pt x="51322" y="18558"/>
                  </a:lnTo>
                  <a:lnTo>
                    <a:pt x="55496" y="18469"/>
                  </a:lnTo>
                  <a:lnTo>
                    <a:pt x="59491" y="18558"/>
                  </a:lnTo>
                  <a:lnTo>
                    <a:pt x="63487" y="18736"/>
                  </a:lnTo>
                  <a:lnTo>
                    <a:pt x="67483" y="18913"/>
                  </a:lnTo>
                  <a:lnTo>
                    <a:pt x="71389" y="19269"/>
                  </a:lnTo>
                  <a:lnTo>
                    <a:pt x="75207" y="19801"/>
                  </a:lnTo>
                  <a:lnTo>
                    <a:pt x="79026" y="20334"/>
                  </a:lnTo>
                  <a:lnTo>
                    <a:pt x="82666" y="20956"/>
                  </a:lnTo>
                  <a:lnTo>
                    <a:pt x="86307" y="21666"/>
                  </a:lnTo>
                  <a:lnTo>
                    <a:pt x="86307" y="2931"/>
                  </a:lnTo>
                  <a:lnTo>
                    <a:pt x="82577" y="2309"/>
                  </a:lnTo>
                  <a:lnTo>
                    <a:pt x="78848" y="1688"/>
                  </a:lnTo>
                  <a:lnTo>
                    <a:pt x="75030" y="1244"/>
                  </a:lnTo>
                  <a:lnTo>
                    <a:pt x="71212" y="800"/>
                  </a:lnTo>
                  <a:lnTo>
                    <a:pt x="67305" y="445"/>
                  </a:lnTo>
                  <a:lnTo>
                    <a:pt x="63398" y="178"/>
                  </a:lnTo>
                  <a:lnTo>
                    <a:pt x="59403" y="89"/>
                  </a:lnTo>
                  <a:lnTo>
                    <a:pt x="554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62"/>
            <p:cNvSpPr/>
            <p:nvPr/>
          </p:nvSpPr>
          <p:spPr>
            <a:xfrm>
              <a:off x="4118525" y="3268150"/>
              <a:ext cx="2157675" cy="765850"/>
            </a:xfrm>
            <a:custGeom>
              <a:avLst/>
              <a:gdLst/>
              <a:ahLst/>
              <a:cxnLst/>
              <a:rect l="l" t="t" r="r" b="b"/>
              <a:pathLst>
                <a:path w="86307" h="30634" extrusionOk="0">
                  <a:moveTo>
                    <a:pt x="51589" y="1"/>
                  </a:moveTo>
                  <a:lnTo>
                    <a:pt x="47682" y="178"/>
                  </a:lnTo>
                  <a:lnTo>
                    <a:pt x="43864" y="356"/>
                  </a:lnTo>
                  <a:lnTo>
                    <a:pt x="40135" y="622"/>
                  </a:lnTo>
                  <a:lnTo>
                    <a:pt x="36405" y="977"/>
                  </a:lnTo>
                  <a:lnTo>
                    <a:pt x="32765" y="1421"/>
                  </a:lnTo>
                  <a:lnTo>
                    <a:pt x="29213" y="1954"/>
                  </a:lnTo>
                  <a:lnTo>
                    <a:pt x="25662" y="2576"/>
                  </a:lnTo>
                  <a:lnTo>
                    <a:pt x="22199" y="3286"/>
                  </a:lnTo>
                  <a:lnTo>
                    <a:pt x="18825" y="3996"/>
                  </a:lnTo>
                  <a:lnTo>
                    <a:pt x="15539" y="4884"/>
                  </a:lnTo>
                  <a:lnTo>
                    <a:pt x="12254" y="5772"/>
                  </a:lnTo>
                  <a:lnTo>
                    <a:pt x="9057" y="6749"/>
                  </a:lnTo>
                  <a:lnTo>
                    <a:pt x="5950" y="7814"/>
                  </a:lnTo>
                  <a:lnTo>
                    <a:pt x="2931" y="8969"/>
                  </a:lnTo>
                  <a:lnTo>
                    <a:pt x="1" y="10212"/>
                  </a:lnTo>
                  <a:lnTo>
                    <a:pt x="1" y="30634"/>
                  </a:lnTo>
                  <a:lnTo>
                    <a:pt x="2664" y="29213"/>
                  </a:lnTo>
                  <a:lnTo>
                    <a:pt x="5417" y="27881"/>
                  </a:lnTo>
                  <a:lnTo>
                    <a:pt x="8347" y="26638"/>
                  </a:lnTo>
                  <a:lnTo>
                    <a:pt x="11455" y="25395"/>
                  </a:lnTo>
                  <a:lnTo>
                    <a:pt x="14563" y="24330"/>
                  </a:lnTo>
                  <a:lnTo>
                    <a:pt x="17848" y="23353"/>
                  </a:lnTo>
                  <a:lnTo>
                    <a:pt x="21133" y="22465"/>
                  </a:lnTo>
                  <a:lnTo>
                    <a:pt x="24596" y="21577"/>
                  </a:lnTo>
                  <a:lnTo>
                    <a:pt x="28148" y="20867"/>
                  </a:lnTo>
                  <a:lnTo>
                    <a:pt x="31788" y="20245"/>
                  </a:lnTo>
                  <a:lnTo>
                    <a:pt x="35606" y="19713"/>
                  </a:lnTo>
                  <a:lnTo>
                    <a:pt x="39424" y="19269"/>
                  </a:lnTo>
                  <a:lnTo>
                    <a:pt x="43331" y="18913"/>
                  </a:lnTo>
                  <a:lnTo>
                    <a:pt x="47238" y="18647"/>
                  </a:lnTo>
                  <a:lnTo>
                    <a:pt x="51322" y="18469"/>
                  </a:lnTo>
                  <a:lnTo>
                    <a:pt x="55496" y="18469"/>
                  </a:lnTo>
                  <a:lnTo>
                    <a:pt x="59491" y="18558"/>
                  </a:lnTo>
                  <a:lnTo>
                    <a:pt x="63487" y="18647"/>
                  </a:lnTo>
                  <a:lnTo>
                    <a:pt x="67483" y="18913"/>
                  </a:lnTo>
                  <a:lnTo>
                    <a:pt x="71389" y="19269"/>
                  </a:lnTo>
                  <a:lnTo>
                    <a:pt x="75207" y="19713"/>
                  </a:lnTo>
                  <a:lnTo>
                    <a:pt x="79026" y="20245"/>
                  </a:lnTo>
                  <a:lnTo>
                    <a:pt x="82666" y="20956"/>
                  </a:lnTo>
                  <a:lnTo>
                    <a:pt x="86307" y="21666"/>
                  </a:lnTo>
                  <a:lnTo>
                    <a:pt x="86307" y="2931"/>
                  </a:lnTo>
                  <a:lnTo>
                    <a:pt x="82577" y="2220"/>
                  </a:lnTo>
                  <a:lnTo>
                    <a:pt x="78848" y="1599"/>
                  </a:lnTo>
                  <a:lnTo>
                    <a:pt x="75030" y="1155"/>
                  </a:lnTo>
                  <a:lnTo>
                    <a:pt x="71212" y="711"/>
                  </a:lnTo>
                  <a:lnTo>
                    <a:pt x="67305" y="356"/>
                  </a:lnTo>
                  <a:lnTo>
                    <a:pt x="63398" y="178"/>
                  </a:lnTo>
                  <a:lnTo>
                    <a:pt x="594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3"/>
          <p:cNvSpPr txBox="1"/>
          <p:nvPr/>
        </p:nvSpPr>
        <p:spPr>
          <a:xfrm>
            <a:off x="517675" y="524338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Next steps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95" name="Google Shape;395;p63"/>
          <p:cNvSpPr txBox="1"/>
          <p:nvPr/>
        </p:nvSpPr>
        <p:spPr>
          <a:xfrm>
            <a:off x="711325" y="1917800"/>
            <a:ext cx="2049000" cy="609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114999"/>
              </a:lnSpc>
            </a:pPr>
            <a:r>
              <a:rPr lang="en" sz="1200" dirty="0">
                <a:solidFill>
                  <a:srgbClr val="5F6368"/>
                </a:solidFill>
                <a:ea typeface="Open Sans"/>
                <a:sym typeface="Open Sans"/>
              </a:rPr>
              <a:t>Add online payment and delivery tracking.</a:t>
            </a:r>
            <a:endParaRPr lang="en-US" dirty="0"/>
          </a:p>
        </p:txBody>
      </p:sp>
      <p:sp>
        <p:nvSpPr>
          <p:cNvPr id="397" name="Google Shape;397;p63"/>
          <p:cNvSpPr txBox="1"/>
          <p:nvPr/>
        </p:nvSpPr>
        <p:spPr>
          <a:xfrm>
            <a:off x="3368925" y="1917800"/>
            <a:ext cx="2049000" cy="1197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/>
            <a:r>
              <a:rPr lang="en" sz="1200" dirty="0">
                <a:solidFill>
                  <a:srgbClr val="5F6368"/>
                </a:solidFill>
                <a:ea typeface="Open Sans"/>
                <a:sym typeface="Open Sans"/>
              </a:rPr>
              <a:t>2. Expand menu filtering options.</a:t>
            </a:r>
            <a:endParaRPr lang="en-US" dirty="0">
              <a:sym typeface="Open Sans"/>
            </a:endParaRPr>
          </a:p>
          <a:p>
            <a:pPr algn="ctr"/>
            <a:endParaRPr lang="en-US">
              <a:sym typeface="Open Sans"/>
            </a:endParaRPr>
          </a:p>
          <a:p>
            <a:pPr algn="ctr"/>
            <a:endParaRPr lang="en-US">
              <a:sym typeface="Open Sans"/>
            </a:endParaRP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399" name="Google Shape;399;p63"/>
          <p:cNvSpPr txBox="1"/>
          <p:nvPr/>
        </p:nvSpPr>
        <p:spPr>
          <a:xfrm>
            <a:off x="6026525" y="1917800"/>
            <a:ext cx="2049000" cy="609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ctr">
              <a:lnSpc>
                <a:spcPct val="114999"/>
              </a:lnSpc>
            </a:pPr>
            <a:r>
              <a:rPr lang="en" sz="1200" dirty="0">
                <a:solidFill>
                  <a:srgbClr val="5F6368"/>
                </a:solidFill>
                <a:ea typeface="Open Sans"/>
                <a:sym typeface="Open Sans"/>
              </a:rPr>
              <a:t>Conduct another usability test with more participants.</a:t>
            </a:r>
            <a:endParaRPr lang="en-US" dirty="0"/>
          </a:p>
        </p:txBody>
      </p:sp>
      <p:sp>
        <p:nvSpPr>
          <p:cNvPr id="400" name="Google Shape;400;p63"/>
          <p:cNvSpPr/>
          <p:nvPr/>
        </p:nvSpPr>
        <p:spPr>
          <a:xfrm>
            <a:off x="1479175" y="1187633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401" name="Google Shape;401;p63"/>
          <p:cNvSpPr/>
          <p:nvPr/>
        </p:nvSpPr>
        <p:spPr>
          <a:xfrm>
            <a:off x="4136775" y="1187633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402" name="Google Shape;402;p63"/>
          <p:cNvSpPr/>
          <p:nvPr/>
        </p:nvSpPr>
        <p:spPr>
          <a:xfrm>
            <a:off x="6794375" y="1187633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4"/>
          <p:cNvSpPr txBox="1"/>
          <p:nvPr/>
        </p:nvSpPr>
        <p:spPr>
          <a:xfrm>
            <a:off x="517675" y="524338"/>
            <a:ext cx="4931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Let’s connect!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08" name="Google Shape;408;p64"/>
          <p:cNvSpPr txBox="1"/>
          <p:nvPr/>
        </p:nvSpPr>
        <p:spPr>
          <a:xfrm>
            <a:off x="3064600" y="-1016100"/>
            <a:ext cx="6509400" cy="7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Insert a few sentences summarizing the next steps you would take with this project and why. Feel free to organize next steps in a bullet point list. </a:t>
            </a:r>
            <a:endParaRPr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10" name="Google Shape;410;p64"/>
          <p:cNvSpPr txBox="1"/>
          <p:nvPr/>
        </p:nvSpPr>
        <p:spPr>
          <a:xfrm>
            <a:off x="919075" y="2461800"/>
            <a:ext cx="7136100" cy="14588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algn="ctr">
              <a:lnSpc>
                <a:spcPct val="114999"/>
              </a:lnSpc>
            </a:pPr>
            <a:r>
              <a:rPr lang="en" sz="1800" dirty="0">
                <a:solidFill>
                  <a:srgbClr val="5F6368"/>
                </a:solidFill>
                <a:ea typeface="Open Sans"/>
              </a:rPr>
              <a:t>Easily reach out, send messages, and get support whenever you need.</a:t>
            </a:r>
          </a:p>
          <a:p>
            <a:pPr algn="ctr">
              <a:lnSpc>
                <a:spcPct val="114999"/>
              </a:lnSpc>
            </a:pPr>
            <a:endParaRPr lang="en" sz="1800" dirty="0">
              <a:solidFill>
                <a:srgbClr val="5F6368"/>
              </a:solidFill>
              <a:ea typeface="Open Sans"/>
            </a:endParaRPr>
          </a:p>
          <a:p>
            <a:pPr algn="ctr">
              <a:lnSpc>
                <a:spcPct val="114999"/>
              </a:lnSpc>
            </a:pPr>
            <a:r>
              <a:rPr lang="en" sz="1800" dirty="0">
                <a:solidFill>
                  <a:srgbClr val="5F6368"/>
                </a:solidFill>
                <a:ea typeface="Open Sans"/>
                <a:hlinkClick r:id="rId3"/>
              </a:rPr>
              <a:t>moaidgameer@gmail.com</a:t>
            </a:r>
            <a:r>
              <a:rPr lang="en" sz="1800" dirty="0">
                <a:solidFill>
                  <a:srgbClr val="5F6368"/>
                </a:solidFill>
                <a:ea typeface="Open Sans"/>
              </a:rPr>
              <a:t> </a:t>
            </a:r>
          </a:p>
        </p:txBody>
      </p:sp>
      <p:sp>
        <p:nvSpPr>
          <p:cNvPr id="411" name="Google Shape;411;p64"/>
          <p:cNvSpPr/>
          <p:nvPr/>
        </p:nvSpPr>
        <p:spPr>
          <a:xfrm>
            <a:off x="4230475" y="1602212"/>
            <a:ext cx="513300" cy="513300"/>
          </a:xfrm>
          <a:prstGeom prst="ellipse">
            <a:avLst/>
          </a:prstGeom>
          <a:solidFill>
            <a:srgbClr val="5F636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64"/>
          <p:cNvSpPr/>
          <p:nvPr/>
        </p:nvSpPr>
        <p:spPr>
          <a:xfrm>
            <a:off x="4361825" y="1734124"/>
            <a:ext cx="250599" cy="249449"/>
          </a:xfrm>
          <a:custGeom>
            <a:avLst/>
            <a:gdLst/>
            <a:ahLst/>
            <a:cxnLst/>
            <a:rect l="l" t="t" r="r" b="b"/>
            <a:pathLst>
              <a:path w="964" h="962" extrusionOk="0">
                <a:moveTo>
                  <a:pt x="774" y="400"/>
                </a:moveTo>
                <a:lnTo>
                  <a:pt x="562" y="189"/>
                </a:lnTo>
                <a:lnTo>
                  <a:pt x="0" y="749"/>
                </a:lnTo>
                <a:lnTo>
                  <a:pt x="0" y="961"/>
                </a:lnTo>
                <a:lnTo>
                  <a:pt x="212" y="961"/>
                </a:lnTo>
                <a:lnTo>
                  <a:pt x="774" y="400"/>
                </a:lnTo>
                <a:close/>
                <a:moveTo>
                  <a:pt x="940" y="234"/>
                </a:moveTo>
                <a:cubicBezTo>
                  <a:pt x="963" y="211"/>
                  <a:pt x="963" y="177"/>
                  <a:pt x="940" y="155"/>
                </a:cubicBezTo>
                <a:lnTo>
                  <a:pt x="807" y="22"/>
                </a:lnTo>
                <a:cubicBezTo>
                  <a:pt x="785" y="0"/>
                  <a:pt x="751" y="0"/>
                  <a:pt x="728" y="22"/>
                </a:cubicBezTo>
                <a:lnTo>
                  <a:pt x="618" y="132"/>
                </a:lnTo>
                <a:lnTo>
                  <a:pt x="830" y="344"/>
                </a:lnTo>
                <a:lnTo>
                  <a:pt x="940" y="2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285F4"/>
        </a:solidFill>
        <a:effectLst/>
      </p:bgPr>
    </p:bg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65"/>
          <p:cNvSpPr txBox="1"/>
          <p:nvPr/>
        </p:nvSpPr>
        <p:spPr>
          <a:xfrm>
            <a:off x="2106450" y="2202300"/>
            <a:ext cx="49311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Thank you!</a:t>
            </a:r>
            <a:endParaRPr sz="36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2"/>
          <p:cNvSpPr txBox="1"/>
          <p:nvPr/>
        </p:nvSpPr>
        <p:spPr>
          <a:xfrm>
            <a:off x="517675" y="2237975"/>
            <a:ext cx="3446100" cy="1523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problem: </a:t>
            </a:r>
            <a:endParaRPr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r>
              <a:rPr lang="en" sz="1200" dirty="0">
                <a:solidFill>
                  <a:srgbClr val="5F6368"/>
                </a:solidFill>
                <a:ea typeface="Open Sans"/>
              </a:rPr>
              <a:t>Students often waste time waiting in long queues at university cafés and restaurants.</a:t>
            </a:r>
            <a:endParaRPr lang="en" dirty="0"/>
          </a:p>
          <a:p>
            <a:r>
              <a:rPr lang="en" sz="1200" dirty="0">
                <a:solidFill>
                  <a:srgbClr val="5F6368"/>
                </a:solidFill>
                <a:ea typeface="Open Sans"/>
              </a:rPr>
              <a:t>They also struggle with outdated menus and lack of real-time order updates.</a:t>
            </a:r>
            <a:endParaRPr lang="en" dirty="0"/>
          </a:p>
          <a:p>
            <a:pPr marL="0" lv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165" name="Google Shape;165;p42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Project overview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6" name="Google Shape;166;p42"/>
          <p:cNvSpPr/>
          <p:nvPr/>
        </p:nvSpPr>
        <p:spPr>
          <a:xfrm>
            <a:off x="517675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42"/>
          <p:cNvSpPr txBox="1"/>
          <p:nvPr/>
        </p:nvSpPr>
        <p:spPr>
          <a:xfrm>
            <a:off x="4572000" y="2237975"/>
            <a:ext cx="3446100" cy="1615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The goal: </a:t>
            </a:r>
            <a:endParaRPr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>
              <a:lnSpc>
                <a:spcPct val="150000"/>
              </a:lnSpc>
            </a:pPr>
            <a:r>
              <a:rPr lang="en" sz="1200" dirty="0">
                <a:solidFill>
                  <a:srgbClr val="5F6368"/>
                </a:solidFill>
                <a:ea typeface="Open Sans"/>
              </a:rPr>
              <a:t>To design a user-friendly app that allows students to order ahead, view real-time menus, and pick up their food quickly — improving convenience and satisfaction.</a:t>
            </a:r>
            <a:endParaRPr lang="en" dirty="0"/>
          </a:p>
        </p:txBody>
      </p:sp>
      <p:sp>
        <p:nvSpPr>
          <p:cNvPr id="168" name="Google Shape;168;p42"/>
          <p:cNvSpPr/>
          <p:nvPr/>
        </p:nvSpPr>
        <p:spPr>
          <a:xfrm>
            <a:off x="4572000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42"/>
          <p:cNvSpPr/>
          <p:nvPr/>
        </p:nvSpPr>
        <p:spPr>
          <a:xfrm>
            <a:off x="4684213" y="1653525"/>
            <a:ext cx="288875" cy="274249"/>
          </a:xfrm>
          <a:custGeom>
            <a:avLst/>
            <a:gdLst/>
            <a:ahLst/>
            <a:cxnLst/>
            <a:rect l="l" t="t" r="r" b="b"/>
            <a:pathLst>
              <a:path w="1045" h="993" extrusionOk="0">
                <a:moveTo>
                  <a:pt x="522" y="798"/>
                </a:moveTo>
                <a:lnTo>
                  <a:pt x="844" y="992"/>
                </a:lnTo>
                <a:lnTo>
                  <a:pt x="759" y="626"/>
                </a:lnTo>
                <a:lnTo>
                  <a:pt x="1044" y="378"/>
                </a:lnTo>
                <a:lnTo>
                  <a:pt x="669" y="347"/>
                </a:lnTo>
                <a:lnTo>
                  <a:pt x="522" y="0"/>
                </a:lnTo>
                <a:lnTo>
                  <a:pt x="375" y="347"/>
                </a:lnTo>
                <a:lnTo>
                  <a:pt x="0" y="378"/>
                </a:lnTo>
                <a:lnTo>
                  <a:pt x="285" y="626"/>
                </a:lnTo>
                <a:lnTo>
                  <a:pt x="200" y="992"/>
                </a:lnTo>
                <a:lnTo>
                  <a:pt x="522" y="798"/>
                </a:ln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42"/>
          <p:cNvSpPr/>
          <p:nvPr/>
        </p:nvSpPr>
        <p:spPr>
          <a:xfrm>
            <a:off x="640475" y="1656801"/>
            <a:ext cx="267700" cy="267700"/>
          </a:xfrm>
          <a:custGeom>
            <a:avLst/>
            <a:gdLst/>
            <a:ahLst/>
            <a:cxnLst/>
            <a:rect l="l" t="t" r="r" b="b"/>
            <a:pathLst>
              <a:path w="209550" h="209550" extrusionOk="0">
                <a:moveTo>
                  <a:pt x="115315" y="52353"/>
                </a:moveTo>
                <a:lnTo>
                  <a:pt x="115315" y="115315"/>
                </a:lnTo>
                <a:lnTo>
                  <a:pt x="94235" y="115315"/>
                </a:lnTo>
                <a:lnTo>
                  <a:pt x="94235" y="52353"/>
                </a:lnTo>
                <a:close/>
                <a:moveTo>
                  <a:pt x="115315" y="136256"/>
                </a:moveTo>
                <a:lnTo>
                  <a:pt x="115315" y="157197"/>
                </a:lnTo>
                <a:lnTo>
                  <a:pt x="94235" y="157197"/>
                </a:lnTo>
                <a:lnTo>
                  <a:pt x="94235" y="136256"/>
                </a:lnTo>
                <a:close/>
                <a:moveTo>
                  <a:pt x="104705" y="0"/>
                </a:moveTo>
                <a:lnTo>
                  <a:pt x="99400" y="140"/>
                </a:lnTo>
                <a:lnTo>
                  <a:pt x="94095" y="558"/>
                </a:lnTo>
                <a:lnTo>
                  <a:pt x="88790" y="1256"/>
                </a:lnTo>
                <a:lnTo>
                  <a:pt x="83625" y="2094"/>
                </a:lnTo>
                <a:lnTo>
                  <a:pt x="78599" y="3351"/>
                </a:lnTo>
                <a:lnTo>
                  <a:pt x="73573" y="4747"/>
                </a:lnTo>
                <a:lnTo>
                  <a:pt x="68687" y="6422"/>
                </a:lnTo>
                <a:lnTo>
                  <a:pt x="63940" y="8237"/>
                </a:lnTo>
                <a:lnTo>
                  <a:pt x="59333" y="10331"/>
                </a:lnTo>
                <a:lnTo>
                  <a:pt x="54866" y="12704"/>
                </a:lnTo>
                <a:lnTo>
                  <a:pt x="50398" y="15217"/>
                </a:lnTo>
                <a:lnTo>
                  <a:pt x="46210" y="17870"/>
                </a:lnTo>
                <a:lnTo>
                  <a:pt x="42022" y="20801"/>
                </a:lnTo>
                <a:lnTo>
                  <a:pt x="38113" y="23873"/>
                </a:lnTo>
                <a:lnTo>
                  <a:pt x="34343" y="27223"/>
                </a:lnTo>
                <a:lnTo>
                  <a:pt x="30714" y="30714"/>
                </a:lnTo>
                <a:lnTo>
                  <a:pt x="27223" y="34343"/>
                </a:lnTo>
                <a:lnTo>
                  <a:pt x="23873" y="38113"/>
                </a:lnTo>
                <a:lnTo>
                  <a:pt x="20801" y="42161"/>
                </a:lnTo>
                <a:lnTo>
                  <a:pt x="17870" y="46210"/>
                </a:lnTo>
                <a:lnTo>
                  <a:pt x="15217" y="50398"/>
                </a:lnTo>
                <a:lnTo>
                  <a:pt x="12704" y="54866"/>
                </a:lnTo>
                <a:lnTo>
                  <a:pt x="10331" y="59333"/>
                </a:lnTo>
                <a:lnTo>
                  <a:pt x="8237" y="63940"/>
                </a:lnTo>
                <a:lnTo>
                  <a:pt x="6282" y="68826"/>
                </a:lnTo>
                <a:lnTo>
                  <a:pt x="4747" y="73573"/>
                </a:lnTo>
                <a:lnTo>
                  <a:pt x="3351" y="78599"/>
                </a:lnTo>
                <a:lnTo>
                  <a:pt x="2094" y="83625"/>
                </a:lnTo>
                <a:lnTo>
                  <a:pt x="1256" y="88790"/>
                </a:lnTo>
                <a:lnTo>
                  <a:pt x="558" y="94095"/>
                </a:lnTo>
                <a:lnTo>
                  <a:pt x="140" y="99400"/>
                </a:lnTo>
                <a:lnTo>
                  <a:pt x="0" y="104845"/>
                </a:lnTo>
                <a:lnTo>
                  <a:pt x="140" y="110150"/>
                </a:lnTo>
                <a:lnTo>
                  <a:pt x="558" y="115455"/>
                </a:lnTo>
                <a:lnTo>
                  <a:pt x="1256" y="120760"/>
                </a:lnTo>
                <a:lnTo>
                  <a:pt x="2094" y="125925"/>
                </a:lnTo>
                <a:lnTo>
                  <a:pt x="3351" y="130951"/>
                </a:lnTo>
                <a:lnTo>
                  <a:pt x="4747" y="135977"/>
                </a:lnTo>
                <a:lnTo>
                  <a:pt x="6282" y="140863"/>
                </a:lnTo>
                <a:lnTo>
                  <a:pt x="8237" y="145610"/>
                </a:lnTo>
                <a:lnTo>
                  <a:pt x="10331" y="150217"/>
                </a:lnTo>
                <a:lnTo>
                  <a:pt x="12704" y="154684"/>
                </a:lnTo>
                <a:lnTo>
                  <a:pt x="15217" y="159152"/>
                </a:lnTo>
                <a:lnTo>
                  <a:pt x="17870" y="163340"/>
                </a:lnTo>
                <a:lnTo>
                  <a:pt x="20801" y="167528"/>
                </a:lnTo>
                <a:lnTo>
                  <a:pt x="23873" y="171437"/>
                </a:lnTo>
                <a:lnTo>
                  <a:pt x="27223" y="175207"/>
                </a:lnTo>
                <a:lnTo>
                  <a:pt x="30714" y="178836"/>
                </a:lnTo>
                <a:lnTo>
                  <a:pt x="34343" y="182327"/>
                </a:lnTo>
                <a:lnTo>
                  <a:pt x="38113" y="185677"/>
                </a:lnTo>
                <a:lnTo>
                  <a:pt x="42022" y="188749"/>
                </a:lnTo>
                <a:lnTo>
                  <a:pt x="46210" y="191680"/>
                </a:lnTo>
                <a:lnTo>
                  <a:pt x="50398" y="194333"/>
                </a:lnTo>
                <a:lnTo>
                  <a:pt x="54866" y="196846"/>
                </a:lnTo>
                <a:lnTo>
                  <a:pt x="59333" y="199219"/>
                </a:lnTo>
                <a:lnTo>
                  <a:pt x="63940" y="201313"/>
                </a:lnTo>
                <a:lnTo>
                  <a:pt x="68687" y="203268"/>
                </a:lnTo>
                <a:lnTo>
                  <a:pt x="73573" y="204803"/>
                </a:lnTo>
                <a:lnTo>
                  <a:pt x="78599" y="206199"/>
                </a:lnTo>
                <a:lnTo>
                  <a:pt x="83625" y="207456"/>
                </a:lnTo>
                <a:lnTo>
                  <a:pt x="88790" y="208294"/>
                </a:lnTo>
                <a:lnTo>
                  <a:pt x="94095" y="208992"/>
                </a:lnTo>
                <a:lnTo>
                  <a:pt x="99400" y="209410"/>
                </a:lnTo>
                <a:lnTo>
                  <a:pt x="104705" y="209550"/>
                </a:lnTo>
                <a:lnTo>
                  <a:pt x="110150" y="209410"/>
                </a:lnTo>
                <a:lnTo>
                  <a:pt x="115455" y="208992"/>
                </a:lnTo>
                <a:lnTo>
                  <a:pt x="120760" y="208294"/>
                </a:lnTo>
                <a:lnTo>
                  <a:pt x="125925" y="207456"/>
                </a:lnTo>
                <a:lnTo>
                  <a:pt x="130951" y="206199"/>
                </a:lnTo>
                <a:lnTo>
                  <a:pt x="135977" y="204803"/>
                </a:lnTo>
                <a:lnTo>
                  <a:pt x="140724" y="203268"/>
                </a:lnTo>
                <a:lnTo>
                  <a:pt x="145610" y="201313"/>
                </a:lnTo>
                <a:lnTo>
                  <a:pt x="150217" y="199219"/>
                </a:lnTo>
                <a:lnTo>
                  <a:pt x="154684" y="196846"/>
                </a:lnTo>
                <a:lnTo>
                  <a:pt x="159152" y="194333"/>
                </a:lnTo>
                <a:lnTo>
                  <a:pt x="163340" y="191680"/>
                </a:lnTo>
                <a:lnTo>
                  <a:pt x="167389" y="188749"/>
                </a:lnTo>
                <a:lnTo>
                  <a:pt x="171437" y="185677"/>
                </a:lnTo>
                <a:lnTo>
                  <a:pt x="175207" y="182327"/>
                </a:lnTo>
                <a:lnTo>
                  <a:pt x="178836" y="178836"/>
                </a:lnTo>
                <a:lnTo>
                  <a:pt x="182327" y="175207"/>
                </a:lnTo>
                <a:lnTo>
                  <a:pt x="185677" y="171437"/>
                </a:lnTo>
                <a:lnTo>
                  <a:pt x="188749" y="167528"/>
                </a:lnTo>
                <a:lnTo>
                  <a:pt x="191680" y="163340"/>
                </a:lnTo>
                <a:lnTo>
                  <a:pt x="194333" y="159152"/>
                </a:lnTo>
                <a:lnTo>
                  <a:pt x="196846" y="154684"/>
                </a:lnTo>
                <a:lnTo>
                  <a:pt x="199219" y="150217"/>
                </a:lnTo>
                <a:lnTo>
                  <a:pt x="201313" y="145610"/>
                </a:lnTo>
                <a:lnTo>
                  <a:pt x="203128" y="140863"/>
                </a:lnTo>
                <a:lnTo>
                  <a:pt x="204803" y="135977"/>
                </a:lnTo>
                <a:lnTo>
                  <a:pt x="206199" y="130951"/>
                </a:lnTo>
                <a:lnTo>
                  <a:pt x="207456" y="125925"/>
                </a:lnTo>
                <a:lnTo>
                  <a:pt x="208294" y="120760"/>
                </a:lnTo>
                <a:lnTo>
                  <a:pt x="208992" y="115455"/>
                </a:lnTo>
                <a:lnTo>
                  <a:pt x="209410" y="110150"/>
                </a:lnTo>
                <a:lnTo>
                  <a:pt x="209550" y="104845"/>
                </a:lnTo>
                <a:lnTo>
                  <a:pt x="209410" y="99400"/>
                </a:lnTo>
                <a:lnTo>
                  <a:pt x="208992" y="94095"/>
                </a:lnTo>
                <a:lnTo>
                  <a:pt x="208294" y="88790"/>
                </a:lnTo>
                <a:lnTo>
                  <a:pt x="207456" y="83625"/>
                </a:lnTo>
                <a:lnTo>
                  <a:pt x="206199" y="78599"/>
                </a:lnTo>
                <a:lnTo>
                  <a:pt x="204803" y="73573"/>
                </a:lnTo>
                <a:lnTo>
                  <a:pt x="203128" y="68826"/>
                </a:lnTo>
                <a:lnTo>
                  <a:pt x="201313" y="63940"/>
                </a:lnTo>
                <a:lnTo>
                  <a:pt x="199219" y="59333"/>
                </a:lnTo>
                <a:lnTo>
                  <a:pt x="196846" y="54866"/>
                </a:lnTo>
                <a:lnTo>
                  <a:pt x="194333" y="50398"/>
                </a:lnTo>
                <a:lnTo>
                  <a:pt x="191680" y="46210"/>
                </a:lnTo>
                <a:lnTo>
                  <a:pt x="188749" y="42161"/>
                </a:lnTo>
                <a:lnTo>
                  <a:pt x="185677" y="38113"/>
                </a:lnTo>
                <a:lnTo>
                  <a:pt x="182327" y="34343"/>
                </a:lnTo>
                <a:lnTo>
                  <a:pt x="178836" y="30714"/>
                </a:lnTo>
                <a:lnTo>
                  <a:pt x="175207" y="27223"/>
                </a:lnTo>
                <a:lnTo>
                  <a:pt x="171437" y="23873"/>
                </a:lnTo>
                <a:lnTo>
                  <a:pt x="167389" y="20801"/>
                </a:lnTo>
                <a:lnTo>
                  <a:pt x="163340" y="17870"/>
                </a:lnTo>
                <a:lnTo>
                  <a:pt x="159152" y="15217"/>
                </a:lnTo>
                <a:lnTo>
                  <a:pt x="154684" y="12704"/>
                </a:lnTo>
                <a:lnTo>
                  <a:pt x="150217" y="10331"/>
                </a:lnTo>
                <a:lnTo>
                  <a:pt x="145610" y="8237"/>
                </a:lnTo>
                <a:lnTo>
                  <a:pt x="140724" y="6422"/>
                </a:lnTo>
                <a:lnTo>
                  <a:pt x="135977" y="4747"/>
                </a:lnTo>
                <a:lnTo>
                  <a:pt x="130951" y="3351"/>
                </a:lnTo>
                <a:lnTo>
                  <a:pt x="125925" y="2094"/>
                </a:lnTo>
                <a:lnTo>
                  <a:pt x="120760" y="1256"/>
                </a:lnTo>
                <a:lnTo>
                  <a:pt x="115455" y="558"/>
                </a:lnTo>
                <a:lnTo>
                  <a:pt x="110150" y="140"/>
                </a:lnTo>
                <a:lnTo>
                  <a:pt x="1047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3"/>
          <p:cNvSpPr txBox="1"/>
          <p:nvPr/>
        </p:nvSpPr>
        <p:spPr>
          <a:xfrm>
            <a:off x="517675" y="2237975"/>
            <a:ext cx="34461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My role: </a:t>
            </a:r>
            <a:endParaRPr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>
              <a:lnSpc>
                <a:spcPct val="150000"/>
              </a:lnSpc>
            </a:pPr>
            <a:r>
              <a:rPr lang="en" sz="1200" dirty="0">
                <a:solidFill>
                  <a:srgbClr val="5F6368"/>
                </a:solidFill>
                <a:ea typeface="Open Sans"/>
              </a:rPr>
              <a:t>UX Designer &amp; Researcher</a:t>
            </a:r>
            <a:endParaRPr lang="en" dirty="0"/>
          </a:p>
        </p:txBody>
      </p:sp>
      <p:sp>
        <p:nvSpPr>
          <p:cNvPr id="176" name="Google Shape;176;p43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Project overview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7" name="Google Shape;177;p43"/>
          <p:cNvSpPr/>
          <p:nvPr/>
        </p:nvSpPr>
        <p:spPr>
          <a:xfrm>
            <a:off x="517675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43"/>
          <p:cNvSpPr txBox="1"/>
          <p:nvPr/>
        </p:nvSpPr>
        <p:spPr>
          <a:xfrm>
            <a:off x="4572000" y="2237975"/>
            <a:ext cx="3446100" cy="2662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r>
              <a:rPr lang="en" dirty="0">
                <a:solidFill>
                  <a:srgbClr val="4285F4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Responsibilities</a:t>
            </a:r>
            <a:r>
              <a:rPr lang="en" dirty="0">
                <a:solidFill>
                  <a:srgbClr val="1967D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:</a:t>
            </a:r>
            <a:endParaRPr lang="en-US" sz="1200" b="1" dirty="0">
              <a:solidFill>
                <a:srgbClr val="4285F4"/>
              </a:solidFill>
              <a:latin typeface="Open Sans"/>
              <a:ea typeface="Open Sans"/>
              <a:cs typeface="Open Sans"/>
              <a:sym typeface="Open Sans SemiBold"/>
            </a:endParaRPr>
          </a:p>
          <a:p>
            <a:endParaRPr lang="en"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r>
              <a:rPr lang="en" dirty="0">
                <a:solidFill>
                  <a:srgbClr val="1967D2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 </a:t>
            </a:r>
            <a:r>
              <a:rPr lang="en" dirty="0">
                <a:solidFill>
                  <a:srgbClr val="1967D2"/>
                </a:solidFill>
                <a:ea typeface="Open Sans SemiBold"/>
                <a:sym typeface="Open Sans SemiBold"/>
              </a:rPr>
              <a:t>Conducted user research and interviews.</a:t>
            </a:r>
            <a:endParaRPr lang="en-US" sz="1200" b="1" dirty="0">
              <a:solidFill>
                <a:srgbClr val="4285F4"/>
              </a:solidFill>
              <a:latin typeface="Open Sans"/>
              <a:ea typeface="Open Sans"/>
              <a:cs typeface="Open Sans"/>
            </a:endParaRPr>
          </a:p>
          <a:p>
            <a:r>
              <a:rPr lang="en" dirty="0">
                <a:solidFill>
                  <a:srgbClr val="1967D2"/>
                </a:solidFill>
                <a:ea typeface="Open Sans SemiBold"/>
                <a:sym typeface="Open Sans SemiBold"/>
              </a:rPr>
              <a:t>Designed wireframes and prototypes.</a:t>
            </a:r>
            <a:endParaRPr lang="en" dirty="0"/>
          </a:p>
          <a:p>
            <a:r>
              <a:rPr lang="en" dirty="0">
                <a:solidFill>
                  <a:srgbClr val="1967D2"/>
                </a:solidFill>
                <a:ea typeface="Open Sans SemiBold"/>
                <a:sym typeface="Open Sans SemiBold"/>
              </a:rPr>
              <a:t>Tested usability and improved flow.</a:t>
            </a:r>
            <a:endParaRPr lang="en" dirty="0">
              <a:sym typeface="Open Sans SemiBold"/>
            </a:endParaRPr>
          </a:p>
          <a:p>
            <a:r>
              <a:rPr lang="en" dirty="0">
                <a:solidFill>
                  <a:srgbClr val="1967D2"/>
                </a:solidFill>
                <a:ea typeface="Open Sans SemiBold"/>
                <a:sym typeface="Open Sans SemiBold"/>
              </a:rPr>
              <a:t>Created high-fidelity mockups.</a:t>
            </a:r>
            <a:endParaRPr lang="en" dirty="0">
              <a:sym typeface="Open Sans SemiBold"/>
            </a:endParaRPr>
          </a:p>
          <a:p>
            <a:r>
              <a:rPr lang="en" dirty="0">
                <a:solidFill>
                  <a:srgbClr val="1967D2"/>
                </a:solidFill>
                <a:ea typeface="Open Sans SemiBold"/>
                <a:sym typeface="Open Sans SemiBold"/>
              </a:rPr>
              <a:t>Ensured accessibility and responsive design.</a:t>
            </a:r>
            <a:endParaRPr lang="en" dirty="0">
              <a:sym typeface="Open Sans SemiBold"/>
            </a:endParaRPr>
          </a:p>
          <a:p>
            <a:endParaRPr lang="en">
              <a:sym typeface="Open Sans SemiBold"/>
            </a:endParaRPr>
          </a:p>
          <a:p>
            <a:endParaRPr lang="en">
              <a:sym typeface="Open Sans SemiBold"/>
            </a:endParaRPr>
          </a:p>
          <a:p>
            <a:pPr marL="0" lvl="0" indent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dirty="0">
              <a:solidFill>
                <a:srgbClr val="1967D2"/>
              </a:solidFill>
              <a:latin typeface="Open Sans SemiBold"/>
              <a:ea typeface="Open Sans SemiBold"/>
              <a:cs typeface="Open Sans SemiBold"/>
            </a:endParaRPr>
          </a:p>
        </p:txBody>
      </p:sp>
      <p:sp>
        <p:nvSpPr>
          <p:cNvPr id="179" name="Google Shape;179;p43"/>
          <p:cNvSpPr/>
          <p:nvPr/>
        </p:nvSpPr>
        <p:spPr>
          <a:xfrm>
            <a:off x="4572000" y="1534000"/>
            <a:ext cx="513300" cy="513300"/>
          </a:xfrm>
          <a:prstGeom prst="ellipse">
            <a:avLst/>
          </a:prstGeom>
          <a:solidFill>
            <a:srgbClr val="4285F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43"/>
          <p:cNvSpPr/>
          <p:nvPr/>
        </p:nvSpPr>
        <p:spPr>
          <a:xfrm>
            <a:off x="645441" y="1662440"/>
            <a:ext cx="257757" cy="256421"/>
          </a:xfrm>
          <a:custGeom>
            <a:avLst/>
            <a:gdLst/>
            <a:ahLst/>
            <a:cxnLst/>
            <a:rect l="l" t="t" r="r" b="b"/>
            <a:pathLst>
              <a:path w="851" h="847" extrusionOk="0">
                <a:moveTo>
                  <a:pt x="423" y="423"/>
                </a:moveTo>
                <a:cubicBezTo>
                  <a:pt x="542" y="423"/>
                  <a:pt x="635" y="327"/>
                  <a:pt x="635" y="212"/>
                </a:cubicBezTo>
                <a:cubicBezTo>
                  <a:pt x="635" y="93"/>
                  <a:pt x="539" y="0"/>
                  <a:pt x="423" y="0"/>
                </a:cubicBezTo>
                <a:cubicBezTo>
                  <a:pt x="308" y="0"/>
                  <a:pt x="212" y="96"/>
                  <a:pt x="212" y="212"/>
                </a:cubicBezTo>
                <a:cubicBezTo>
                  <a:pt x="209" y="327"/>
                  <a:pt x="305" y="423"/>
                  <a:pt x="423" y="423"/>
                </a:cubicBezTo>
                <a:close/>
                <a:moveTo>
                  <a:pt x="423" y="528"/>
                </a:moveTo>
                <a:cubicBezTo>
                  <a:pt x="282" y="528"/>
                  <a:pt x="0" y="598"/>
                  <a:pt x="0" y="738"/>
                </a:cubicBezTo>
                <a:lnTo>
                  <a:pt x="0" y="846"/>
                </a:lnTo>
                <a:lnTo>
                  <a:pt x="850" y="846"/>
                </a:lnTo>
                <a:lnTo>
                  <a:pt x="850" y="738"/>
                </a:lnTo>
                <a:cubicBezTo>
                  <a:pt x="847" y="601"/>
                  <a:pt x="564" y="528"/>
                  <a:pt x="423" y="5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43"/>
          <p:cNvSpPr/>
          <p:nvPr/>
        </p:nvSpPr>
        <p:spPr>
          <a:xfrm>
            <a:off x="4685687" y="1710781"/>
            <a:ext cx="285935" cy="159748"/>
          </a:xfrm>
          <a:custGeom>
            <a:avLst/>
            <a:gdLst/>
            <a:ahLst/>
            <a:cxnLst/>
            <a:rect l="l" t="t" r="r" b="b"/>
            <a:pathLst>
              <a:path w="941" h="526" extrusionOk="0">
                <a:moveTo>
                  <a:pt x="0" y="316"/>
                </a:moveTo>
                <a:lnTo>
                  <a:pt x="105" y="316"/>
                </a:lnTo>
                <a:lnTo>
                  <a:pt x="105" y="212"/>
                </a:lnTo>
                <a:lnTo>
                  <a:pt x="0" y="212"/>
                </a:lnTo>
                <a:lnTo>
                  <a:pt x="0" y="316"/>
                </a:lnTo>
                <a:close/>
                <a:moveTo>
                  <a:pt x="0" y="525"/>
                </a:moveTo>
                <a:lnTo>
                  <a:pt x="105" y="525"/>
                </a:lnTo>
                <a:lnTo>
                  <a:pt x="105" y="421"/>
                </a:lnTo>
                <a:lnTo>
                  <a:pt x="0" y="421"/>
                </a:lnTo>
                <a:lnTo>
                  <a:pt x="0" y="525"/>
                </a:lnTo>
                <a:close/>
                <a:moveTo>
                  <a:pt x="0" y="105"/>
                </a:moveTo>
                <a:lnTo>
                  <a:pt x="105" y="105"/>
                </a:lnTo>
                <a:lnTo>
                  <a:pt x="105" y="0"/>
                </a:lnTo>
                <a:lnTo>
                  <a:pt x="0" y="0"/>
                </a:lnTo>
                <a:lnTo>
                  <a:pt x="0" y="105"/>
                </a:lnTo>
                <a:close/>
                <a:moveTo>
                  <a:pt x="209" y="316"/>
                </a:moveTo>
                <a:lnTo>
                  <a:pt x="940" y="316"/>
                </a:lnTo>
                <a:lnTo>
                  <a:pt x="940" y="212"/>
                </a:lnTo>
                <a:lnTo>
                  <a:pt x="209" y="212"/>
                </a:lnTo>
                <a:lnTo>
                  <a:pt x="209" y="316"/>
                </a:lnTo>
                <a:close/>
                <a:moveTo>
                  <a:pt x="209" y="525"/>
                </a:moveTo>
                <a:lnTo>
                  <a:pt x="940" y="525"/>
                </a:lnTo>
                <a:lnTo>
                  <a:pt x="940" y="421"/>
                </a:lnTo>
                <a:lnTo>
                  <a:pt x="209" y="421"/>
                </a:lnTo>
                <a:lnTo>
                  <a:pt x="209" y="525"/>
                </a:lnTo>
                <a:close/>
                <a:moveTo>
                  <a:pt x="209" y="0"/>
                </a:moveTo>
                <a:lnTo>
                  <a:pt x="209" y="105"/>
                </a:lnTo>
                <a:lnTo>
                  <a:pt x="940" y="105"/>
                </a:lnTo>
                <a:lnTo>
                  <a:pt x="940" y="0"/>
                </a:lnTo>
                <a:lnTo>
                  <a:pt x="20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4335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4"/>
          <p:cNvSpPr txBox="1"/>
          <p:nvPr/>
        </p:nvSpPr>
        <p:spPr>
          <a:xfrm>
            <a:off x="-460025" y="2082300"/>
            <a:ext cx="3704400" cy="9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Understanding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user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7" name="Google Shape;187;p44"/>
          <p:cNvSpPr txBox="1"/>
          <p:nvPr/>
        </p:nvSpPr>
        <p:spPr>
          <a:xfrm>
            <a:off x="3712425" y="1886850"/>
            <a:ext cx="3946500" cy="13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User research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Personas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Problem statements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User journey maps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188" name="Google Shape;188;p44"/>
          <p:cNvCxnSpPr/>
          <p:nvPr/>
        </p:nvCxnSpPr>
        <p:spPr>
          <a:xfrm>
            <a:off x="3460100" y="1032150"/>
            <a:ext cx="36600" cy="30792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5"/>
          <p:cNvSpPr/>
          <p:nvPr/>
        </p:nvSpPr>
        <p:spPr>
          <a:xfrm>
            <a:off x="517675" y="1832019"/>
            <a:ext cx="7938900" cy="2510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45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User research: summary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5" name="Google Shape;195;p45"/>
          <p:cNvSpPr txBox="1"/>
          <p:nvPr/>
        </p:nvSpPr>
        <p:spPr>
          <a:xfrm>
            <a:off x="919075" y="2461800"/>
            <a:ext cx="7136100" cy="950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algn="ctr"/>
            <a:r>
              <a:rPr lang="en" sz="1200" dirty="0">
                <a:solidFill>
                  <a:srgbClr val="5F6368"/>
                </a:solidFill>
                <a:ea typeface="Open Sans"/>
              </a:rPr>
              <a:t>I interviewed and surveyed 15 university students to understand their food-ordering habits and challenges.</a:t>
            </a:r>
            <a:endParaRPr lang="en-US" dirty="0"/>
          </a:p>
          <a:p>
            <a:pPr algn="ctr"/>
            <a:r>
              <a:rPr lang="en" sz="1200" dirty="0">
                <a:solidFill>
                  <a:srgbClr val="5F6368"/>
                </a:solidFill>
                <a:ea typeface="Open Sans"/>
              </a:rPr>
              <a:t>Most users wanted a quick, reliable, and simple way to order meals without waiting or confusion.</a:t>
            </a:r>
            <a:endParaRPr lang="en" dirty="0"/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196" name="Google Shape;196;p45"/>
          <p:cNvSpPr/>
          <p:nvPr/>
        </p:nvSpPr>
        <p:spPr>
          <a:xfrm>
            <a:off x="4230475" y="1602212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45"/>
          <p:cNvSpPr/>
          <p:nvPr/>
        </p:nvSpPr>
        <p:spPr>
          <a:xfrm>
            <a:off x="4373201" y="1744926"/>
            <a:ext cx="227849" cy="227849"/>
          </a:xfrm>
          <a:custGeom>
            <a:avLst/>
            <a:gdLst/>
            <a:ahLst/>
            <a:cxnLst/>
            <a:rect l="l" t="t" r="r" b="b"/>
            <a:pathLst>
              <a:path w="940" h="941" extrusionOk="0">
                <a:moveTo>
                  <a:pt x="835" y="0"/>
                </a:moveTo>
                <a:lnTo>
                  <a:pt x="104" y="0"/>
                </a:lnTo>
                <a:cubicBezTo>
                  <a:pt x="47" y="0"/>
                  <a:pt x="0" y="48"/>
                  <a:pt x="0" y="105"/>
                </a:cubicBezTo>
                <a:lnTo>
                  <a:pt x="0" y="835"/>
                </a:lnTo>
                <a:cubicBezTo>
                  <a:pt x="0" y="892"/>
                  <a:pt x="47" y="940"/>
                  <a:pt x="104" y="940"/>
                </a:cubicBezTo>
                <a:lnTo>
                  <a:pt x="835" y="940"/>
                </a:lnTo>
                <a:cubicBezTo>
                  <a:pt x="891" y="940"/>
                  <a:pt x="939" y="892"/>
                  <a:pt x="939" y="835"/>
                </a:cubicBezTo>
                <a:lnTo>
                  <a:pt x="939" y="105"/>
                </a:lnTo>
                <a:cubicBezTo>
                  <a:pt x="939" y="48"/>
                  <a:pt x="891" y="0"/>
                  <a:pt x="835" y="0"/>
                </a:cubicBezTo>
                <a:close/>
                <a:moveTo>
                  <a:pt x="313" y="734"/>
                </a:moveTo>
                <a:lnTo>
                  <a:pt x="208" y="734"/>
                </a:lnTo>
                <a:lnTo>
                  <a:pt x="208" y="367"/>
                </a:lnTo>
                <a:lnTo>
                  <a:pt x="313" y="367"/>
                </a:lnTo>
                <a:lnTo>
                  <a:pt x="313" y="734"/>
                </a:lnTo>
                <a:close/>
                <a:moveTo>
                  <a:pt x="522" y="734"/>
                </a:moveTo>
                <a:lnTo>
                  <a:pt x="417" y="734"/>
                </a:lnTo>
                <a:lnTo>
                  <a:pt x="417" y="212"/>
                </a:lnTo>
                <a:lnTo>
                  <a:pt x="522" y="212"/>
                </a:lnTo>
                <a:lnTo>
                  <a:pt x="522" y="734"/>
                </a:lnTo>
                <a:close/>
                <a:moveTo>
                  <a:pt x="730" y="734"/>
                </a:moveTo>
                <a:lnTo>
                  <a:pt x="626" y="734"/>
                </a:lnTo>
                <a:lnTo>
                  <a:pt x="626" y="525"/>
                </a:lnTo>
                <a:lnTo>
                  <a:pt x="730" y="525"/>
                </a:lnTo>
                <a:lnTo>
                  <a:pt x="730" y="73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6"/>
          <p:cNvSpPr txBox="1"/>
          <p:nvPr/>
        </p:nvSpPr>
        <p:spPr>
          <a:xfrm>
            <a:off x="517675" y="524350"/>
            <a:ext cx="61551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User research: pain points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3" name="Google Shape;203;p46"/>
          <p:cNvSpPr txBox="1"/>
          <p:nvPr/>
        </p:nvSpPr>
        <p:spPr>
          <a:xfrm>
            <a:off x="441463" y="2008850"/>
            <a:ext cx="1872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Pain point</a:t>
            </a:r>
            <a:endParaRPr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04" name="Google Shape;204;p46"/>
          <p:cNvSpPr txBox="1"/>
          <p:nvPr/>
        </p:nvSpPr>
        <p:spPr>
          <a:xfrm>
            <a:off x="441475" y="2522475"/>
            <a:ext cx="1872600" cy="1504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algn="ctr"/>
            <a:r>
              <a:rPr lang="en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</a:rPr>
              <a:t> </a:t>
            </a:r>
            <a:r>
              <a:rPr lang="en" sz="1200" dirty="0">
                <a:solidFill>
                  <a:srgbClr val="5F6368"/>
                </a:solidFill>
                <a:ea typeface="Open Sans"/>
              </a:rPr>
              <a:t>Long queues during lunch hours</a:t>
            </a:r>
            <a:endParaRPr lang="en" sz="1200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  <a:p>
            <a:pPr algn="ctr"/>
            <a:endParaRPr lang="en" sz="1200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  <a:p>
            <a:pPr algn="ctr"/>
            <a:endParaRPr lang="en" sz="1200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  <a:p>
            <a:pPr algn="ctr"/>
            <a:endParaRPr lang="en" sz="1200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  <a:p>
            <a:pPr algn="ctr"/>
            <a:endParaRPr lang="en" sz="1200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  <a:p>
            <a:pPr algn="ctr">
              <a:lnSpc>
                <a:spcPct val="114999"/>
              </a:lnSpc>
            </a:pPr>
            <a:endParaRPr lang="en" sz="1200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205" name="Google Shape;205;p46"/>
          <p:cNvSpPr txBox="1"/>
          <p:nvPr/>
        </p:nvSpPr>
        <p:spPr>
          <a:xfrm>
            <a:off x="2582713" y="2008850"/>
            <a:ext cx="1872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Pain point</a:t>
            </a:r>
            <a:endParaRPr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06" name="Google Shape;206;p46"/>
          <p:cNvSpPr txBox="1"/>
          <p:nvPr/>
        </p:nvSpPr>
        <p:spPr>
          <a:xfrm>
            <a:off x="2582725" y="2522475"/>
            <a:ext cx="1872600" cy="981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algn="ctr"/>
            <a:r>
              <a:rPr lang="en" sz="1200" dirty="0">
                <a:solidFill>
                  <a:srgbClr val="5F6368"/>
                </a:solidFill>
                <a:latin typeface="Open Sans"/>
                <a:ea typeface="Open Sans"/>
                <a:cs typeface="Open Sans"/>
              </a:rPr>
              <a:t> </a:t>
            </a:r>
            <a:r>
              <a:rPr lang="en" sz="1200" dirty="0">
                <a:solidFill>
                  <a:srgbClr val="5F6368"/>
                </a:solidFill>
                <a:ea typeface="Open Sans"/>
              </a:rPr>
              <a:t> No clear menu information or updates</a:t>
            </a:r>
            <a:endParaRPr lang="en" sz="1200" dirty="0">
              <a:ea typeface="Open Sans"/>
            </a:endParaRPr>
          </a:p>
          <a:p>
            <a:pPr algn="ctr"/>
            <a:endParaRPr lang="en" dirty="0">
              <a:ea typeface="Open Sans"/>
            </a:endParaRPr>
          </a:p>
          <a:p>
            <a:pPr algn="ctr">
              <a:lnSpc>
                <a:spcPct val="114999"/>
              </a:lnSpc>
            </a:pPr>
            <a:endParaRPr lang="en" sz="1200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207" name="Google Shape;207;p46"/>
          <p:cNvSpPr txBox="1"/>
          <p:nvPr/>
        </p:nvSpPr>
        <p:spPr>
          <a:xfrm>
            <a:off x="4723969" y="2008850"/>
            <a:ext cx="1872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Pain point</a:t>
            </a:r>
            <a:endParaRPr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08" name="Google Shape;208;p46"/>
          <p:cNvSpPr txBox="1"/>
          <p:nvPr/>
        </p:nvSpPr>
        <p:spPr>
          <a:xfrm>
            <a:off x="4723969" y="2522475"/>
            <a:ext cx="1872600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algn="ctr" rtl="0">
              <a:lnSpc>
                <a:spcPts val="1125"/>
              </a:lnSpc>
            </a:pPr>
            <a:r>
              <a:rPr lang="en-GB" sz="1200" baseline="0" dirty="0">
                <a:solidFill>
                  <a:srgbClr val="5F6368"/>
                </a:solidFill>
                <a:latin typeface="Arial"/>
                <a:ea typeface="Segoe UI"/>
                <a:cs typeface="Segoe UI"/>
              </a:rPr>
              <a:t> Limited payment options</a:t>
            </a:r>
            <a:r>
              <a:rPr lang="en-GB" sz="1200" dirty="0">
                <a:latin typeface="Arial"/>
                <a:ea typeface="Segoe UI"/>
                <a:cs typeface="Segoe UI"/>
              </a:rPr>
              <a:t>​</a:t>
            </a:r>
          </a:p>
          <a:p>
            <a:pPr algn="ctr" rtl="0">
              <a:lnSpc>
                <a:spcPts val="1275"/>
              </a:lnSpc>
            </a:pPr>
            <a:r>
              <a:rPr lang="en-GB" sz="1400" dirty="0">
                <a:latin typeface="Arial"/>
                <a:ea typeface="Segoe UI"/>
                <a:cs typeface="Segoe UI"/>
              </a:rPr>
              <a:t>​</a:t>
            </a:r>
            <a:endParaRPr lang="en" sz="1200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209" name="Google Shape;209;p46"/>
          <p:cNvSpPr txBox="1"/>
          <p:nvPr/>
        </p:nvSpPr>
        <p:spPr>
          <a:xfrm>
            <a:off x="6865219" y="2008850"/>
            <a:ext cx="1872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Pain point</a:t>
            </a:r>
            <a:endParaRPr>
              <a:solidFill>
                <a:srgbClr val="4285F4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10" name="Google Shape;210;p46"/>
          <p:cNvSpPr txBox="1"/>
          <p:nvPr/>
        </p:nvSpPr>
        <p:spPr>
          <a:xfrm>
            <a:off x="6865219" y="2522475"/>
            <a:ext cx="1872600" cy="5816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algn="ctr"/>
            <a:r>
              <a:rPr lang="en" sz="1200" dirty="0">
                <a:solidFill>
                  <a:srgbClr val="5F6368"/>
                </a:solidFill>
                <a:ea typeface="Open Sans"/>
              </a:rPr>
              <a:t> No order tracking system</a:t>
            </a:r>
            <a:endParaRPr lang="en" sz="1200" dirty="0">
              <a:ea typeface="Open Sans"/>
            </a:endParaRPr>
          </a:p>
          <a:p>
            <a:pPr marL="0" lvl="0" indent="0" algn="ctr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sz="1200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211" name="Google Shape;211;p46"/>
          <p:cNvSpPr/>
          <p:nvPr/>
        </p:nvSpPr>
        <p:spPr>
          <a:xfrm>
            <a:off x="1121125" y="1382121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1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12" name="Google Shape;212;p46"/>
          <p:cNvSpPr/>
          <p:nvPr/>
        </p:nvSpPr>
        <p:spPr>
          <a:xfrm>
            <a:off x="3262375" y="1382121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2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13" name="Google Shape;213;p46"/>
          <p:cNvSpPr/>
          <p:nvPr/>
        </p:nvSpPr>
        <p:spPr>
          <a:xfrm>
            <a:off x="5403625" y="1382121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3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14" name="Google Shape;214;p46"/>
          <p:cNvSpPr/>
          <p:nvPr/>
        </p:nvSpPr>
        <p:spPr>
          <a:xfrm>
            <a:off x="7544875" y="1382121"/>
            <a:ext cx="513300" cy="513300"/>
          </a:xfrm>
          <a:prstGeom prst="ellipse">
            <a:avLst/>
          </a:prstGeom>
          <a:solidFill>
            <a:srgbClr val="EA433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4</a:t>
            </a:r>
            <a:endParaRPr sz="2200">
              <a:solidFill>
                <a:srgbClr val="FFFFFF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7"/>
          <p:cNvSpPr txBox="1"/>
          <p:nvPr/>
        </p:nvSpPr>
        <p:spPr>
          <a:xfrm>
            <a:off x="517675" y="524350"/>
            <a:ext cx="6108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r>
              <a:rPr lang="en" sz="2400" dirty="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Persona: Lina</a:t>
            </a:r>
            <a:endParaRPr lang="en" sz="2400" b="1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</p:txBody>
      </p:sp>
      <p:sp>
        <p:nvSpPr>
          <p:cNvPr id="221" name="Google Shape;221;p47"/>
          <p:cNvSpPr txBox="1"/>
          <p:nvPr/>
        </p:nvSpPr>
        <p:spPr>
          <a:xfrm>
            <a:off x="702313" y="1560100"/>
            <a:ext cx="2184600" cy="2446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A4335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Problem statement:</a:t>
            </a:r>
            <a:endParaRPr dirty="0">
              <a:solidFill>
                <a:srgbClr val="EA4335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>
              <a:lnSpc>
                <a:spcPct val="150000"/>
              </a:lnSpc>
            </a:pPr>
            <a:r>
              <a:rPr lang="en" dirty="0">
                <a:solidFill>
                  <a:srgbClr val="5F6368"/>
                </a:solidFill>
                <a:ea typeface="Open Sans"/>
              </a:rPr>
              <a:t>Problem Statement: Lina is a busy student who needs a fast and reliable way to order food because she often has short breaks between classes.</a:t>
            </a:r>
            <a:endParaRPr lang="en" dirty="0"/>
          </a:p>
        </p:txBody>
      </p:sp>
      <p:pic>
        <p:nvPicPr>
          <p:cNvPr id="3" name="Picture 2" descr="A screenshot of a profile&#10;&#10;AI-generated content may be incorrect.">
            <a:extLst>
              <a:ext uri="{FF2B5EF4-FFF2-40B4-BE49-F238E27FC236}">
                <a16:creationId xmlns:a16="http://schemas.microsoft.com/office/drawing/2014/main" id="{A8552A6B-D4C7-3329-8F12-93D9D70FF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583" y="803413"/>
            <a:ext cx="5729314" cy="352010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8"/>
          <p:cNvSpPr txBox="1"/>
          <p:nvPr/>
        </p:nvSpPr>
        <p:spPr>
          <a:xfrm>
            <a:off x="517675" y="524350"/>
            <a:ext cx="6108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5F6368"/>
                </a:solidFill>
                <a:latin typeface="Open Sans"/>
                <a:ea typeface="Open Sans"/>
                <a:cs typeface="Open Sans"/>
                <a:sym typeface="Open Sans"/>
              </a:rPr>
              <a:t>User journey map</a:t>
            </a:r>
            <a:endParaRPr sz="2400">
              <a:solidFill>
                <a:srgbClr val="5F6368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9" name="Google Shape;229;p48"/>
          <p:cNvSpPr txBox="1"/>
          <p:nvPr/>
        </p:nvSpPr>
        <p:spPr>
          <a:xfrm>
            <a:off x="517675" y="1522550"/>
            <a:ext cx="2421300" cy="50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dirty="0">
              <a:solidFill>
                <a:srgbClr val="5F6368"/>
              </a:solidFill>
              <a:latin typeface="Open Sans"/>
              <a:ea typeface="Open Sans"/>
              <a:cs typeface="Open San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AC22BEE-B6F8-71C1-4F6E-AF0DBA0F9A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8015018"/>
              </p:ext>
            </p:extLst>
          </p:nvPr>
        </p:nvGraphicFramePr>
        <p:xfrm>
          <a:off x="3122543" y="919369"/>
          <a:ext cx="6019800" cy="4204593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38200">
                  <a:extLst>
                    <a:ext uri="{9D8B030D-6E8A-4147-A177-3AD203B41FA5}">
                      <a16:colId xmlns:a16="http://schemas.microsoft.com/office/drawing/2014/main" val="290086527"/>
                    </a:ext>
                  </a:extLst>
                </a:gridCol>
                <a:gridCol w="1838325">
                  <a:extLst>
                    <a:ext uri="{9D8B030D-6E8A-4147-A177-3AD203B41FA5}">
                      <a16:colId xmlns:a16="http://schemas.microsoft.com/office/drawing/2014/main" val="2466968102"/>
                    </a:ext>
                  </a:extLst>
                </a:gridCol>
                <a:gridCol w="742950">
                  <a:extLst>
                    <a:ext uri="{9D8B030D-6E8A-4147-A177-3AD203B41FA5}">
                      <a16:colId xmlns:a16="http://schemas.microsoft.com/office/drawing/2014/main" val="179010591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4155430769"/>
                    </a:ext>
                  </a:extLst>
                </a:gridCol>
                <a:gridCol w="1457325">
                  <a:extLst>
                    <a:ext uri="{9D8B030D-6E8A-4147-A177-3AD203B41FA5}">
                      <a16:colId xmlns:a16="http://schemas.microsoft.com/office/drawing/2014/main" val="1973477862"/>
                    </a:ext>
                  </a:extLst>
                </a:gridCol>
              </a:tblGrid>
              <a:tr h="390300"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 b="1">
                          <a:effectLst/>
                          <a:latin typeface="Aptos" panose="020B0004020202020204" pitchFamily="34" charset="0"/>
                        </a:rPr>
                        <a:t>Stage</a:t>
                      </a: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 b="1">
                          <a:effectLst/>
                          <a:latin typeface="Aptos" panose="020B0004020202020204" pitchFamily="34" charset="0"/>
                        </a:rPr>
                        <a:t>Action</a:t>
                      </a: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 b="1">
                          <a:effectLst/>
                          <a:latin typeface="Aptos" panose="020B0004020202020204" pitchFamily="34" charset="0"/>
                        </a:rPr>
                        <a:t>Feeling</a:t>
                      </a: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 b="1">
                          <a:effectLst/>
                          <a:latin typeface="Aptos" panose="020B0004020202020204" pitchFamily="34" charset="0"/>
                        </a:rPr>
                        <a:t>Pain Point</a:t>
                      </a: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 b="1">
                          <a:effectLst/>
                          <a:latin typeface="Aptos" panose="020B0004020202020204" pitchFamily="34" charset="0"/>
                        </a:rPr>
                        <a:t>Opportunity</a:t>
                      </a: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3275594"/>
                  </a:ext>
                </a:extLst>
              </a:tr>
              <a:tr h="656413"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1. Before Ordering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lina is hungry and busy between classes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 Stressed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No time to wait in line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Show menu + pre-order option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348152"/>
                  </a:ext>
                </a:extLst>
              </a:tr>
              <a:tr h="922527"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2. Opening App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Opens ULK Bites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 Curious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May not know what to order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Add clear categories &amp; images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4844732"/>
                  </a:ext>
                </a:extLst>
              </a:tr>
              <a:tr h="922527"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3. Selecting Meal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Browses menu &amp; adds items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 Relaxed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Menu too long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Add favorites &amp; search bar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2916459"/>
                  </a:ext>
                </a:extLst>
              </a:tr>
              <a:tr h="656413"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4. Checkout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Confirms order &amp; pays online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 Confident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Payment delay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Add mobile money integration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5897561"/>
                  </a:ext>
                </a:extLst>
              </a:tr>
              <a:tr h="656413"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5. Pickup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Gets meal instantly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 Happy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None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 fontAlgn="base">
                        <a:lnSpc>
                          <a:spcPts val="1350"/>
                        </a:lnSpc>
                        <a:buNone/>
                      </a:pPr>
                      <a:r>
                        <a:rPr lang="en-US" sz="1200">
                          <a:effectLst/>
                          <a:latin typeface="Aptos" panose="020B0004020202020204" pitchFamily="34" charset="0"/>
                        </a:rPr>
                        <a:t>Encourage feedback rating </a:t>
                      </a:r>
                      <a:endParaRPr lang="en-US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708668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24</Slides>
  <Notes>24</Notes>
  <HiddenSlides>0</HiddenSlide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26" baseType="lpstr">
      <vt:lpstr>Simple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331</cp:revision>
  <dcterms:modified xsi:type="dcterms:W3CDTF">2025-10-21T09:39:50Z</dcterms:modified>
</cp:coreProperties>
</file>